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0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2458AB-6BA5-43CE-93EA-90FD0C9B2911}" v="1" dt="2023-05-02T12:55:26.667"/>
    <p1510:client id="{A75156E0-3C20-4F8E-8D6B-0DCCF70199B8}" v="322" dt="2023-05-02T14:17:56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ven Matukane" userId="299ff00a-3da9-4421-beb8-e4f4f012e743" providerId="ADAL" clId="{A72458AB-6BA5-43CE-93EA-90FD0C9B2911}"/>
    <pc:docChg chg="undo custSel modSld modMainMaster">
      <pc:chgData name="Given Matukane" userId="299ff00a-3da9-4421-beb8-e4f4f012e743" providerId="ADAL" clId="{A72458AB-6BA5-43CE-93EA-90FD0C9B2911}" dt="2023-05-02T13:02:27.124" v="36" actId="1036"/>
      <pc:docMkLst>
        <pc:docMk/>
      </pc:docMkLst>
      <pc:sldChg chg="modSp mod">
        <pc:chgData name="Given Matukane" userId="299ff00a-3da9-4421-beb8-e4f4f012e743" providerId="ADAL" clId="{A72458AB-6BA5-43CE-93EA-90FD0C9B2911}" dt="2023-05-02T13:02:27.124" v="36" actId="1036"/>
        <pc:sldMkLst>
          <pc:docMk/>
          <pc:sldMk cId="301266581" sldId="256"/>
        </pc:sldMkLst>
        <pc:spChg chg="mod">
          <ac:chgData name="Given Matukane" userId="299ff00a-3da9-4421-beb8-e4f4f012e743" providerId="ADAL" clId="{A72458AB-6BA5-43CE-93EA-90FD0C9B2911}" dt="2023-05-02T13:02:27.124" v="36" actId="1036"/>
          <ac:spMkLst>
            <pc:docMk/>
            <pc:sldMk cId="301266581" sldId="256"/>
            <ac:spMk id="2" creationId="{00000000-0000-0000-0000-000000000000}"/>
          </ac:spMkLst>
        </pc:spChg>
        <pc:picChg chg="mod">
          <ac:chgData name="Given Matukane" userId="299ff00a-3da9-4421-beb8-e4f4f012e743" providerId="ADAL" clId="{A72458AB-6BA5-43CE-93EA-90FD0C9B2911}" dt="2023-05-02T12:55:26.666" v="0" actId="14826"/>
          <ac:picMkLst>
            <pc:docMk/>
            <pc:sldMk cId="301266581" sldId="256"/>
            <ac:picMk id="7" creationId="{00000000-0000-0000-0000-000000000000}"/>
          </ac:picMkLst>
        </pc:picChg>
      </pc:sldChg>
      <pc:sldMasterChg chg="modSldLayout">
        <pc:chgData name="Given Matukane" userId="299ff00a-3da9-4421-beb8-e4f4f012e743" providerId="ADAL" clId="{A72458AB-6BA5-43CE-93EA-90FD0C9B2911}" dt="2023-05-02T13:01:08.892" v="34"/>
        <pc:sldMasterMkLst>
          <pc:docMk/>
          <pc:sldMasterMk cId="1604937371" sldId="2147483900"/>
        </pc:sldMasterMkLst>
        <pc:sldLayoutChg chg="addSp modSp mod">
          <pc:chgData name="Given Matukane" userId="299ff00a-3da9-4421-beb8-e4f4f012e743" providerId="ADAL" clId="{A72458AB-6BA5-43CE-93EA-90FD0C9B2911}" dt="2023-05-02T13:01:08.892" v="34"/>
          <pc:sldLayoutMkLst>
            <pc:docMk/>
            <pc:sldMasterMk cId="1604937371" sldId="2147483900"/>
            <pc:sldLayoutMk cId="1692334727" sldId="2147483902"/>
          </pc:sldLayoutMkLst>
          <pc:spChg chg="add mod">
            <ac:chgData name="Given Matukane" userId="299ff00a-3da9-4421-beb8-e4f4f012e743" providerId="ADAL" clId="{A72458AB-6BA5-43CE-93EA-90FD0C9B2911}" dt="2023-05-02T13:01:08.892" v="34"/>
            <ac:spMkLst>
              <pc:docMk/>
              <pc:sldMasterMk cId="1604937371" sldId="2147483900"/>
              <pc:sldLayoutMk cId="1692334727" sldId="2147483902"/>
              <ac:spMk id="5" creationId="{0F2B667F-D1BF-2EC5-A2A4-EC6B3786CC00}"/>
            </ac:spMkLst>
          </pc:spChg>
        </pc:sldLayoutChg>
      </pc:sldMasterChg>
    </pc:docChg>
  </pc:docChgLst>
  <pc:docChgLst>
    <pc:chgData name="Daleen Marais" userId="068165e9-d2c5-40b8-bb62-e525a647a3f9" providerId="ADAL" clId="{A75156E0-3C20-4F8E-8D6B-0DCCF70199B8}"/>
    <pc:docChg chg="undo custSel addSld modSld">
      <pc:chgData name="Daleen Marais" userId="068165e9-d2c5-40b8-bb62-e525a647a3f9" providerId="ADAL" clId="{A75156E0-3C20-4F8E-8D6B-0DCCF70199B8}" dt="2023-05-02T14:23:04.237" v="1259" actId="179"/>
      <pc:docMkLst>
        <pc:docMk/>
      </pc:docMkLst>
      <pc:sldChg chg="addSp delSp modSp mod">
        <pc:chgData name="Daleen Marais" userId="068165e9-d2c5-40b8-bb62-e525a647a3f9" providerId="ADAL" clId="{A75156E0-3C20-4F8E-8D6B-0DCCF70199B8}" dt="2023-05-02T13:20:21.537" v="23" actId="403"/>
        <pc:sldMkLst>
          <pc:docMk/>
          <pc:sldMk cId="301266581" sldId="256"/>
        </pc:sldMkLst>
        <pc:spChg chg="mod">
          <ac:chgData name="Daleen Marais" userId="068165e9-d2c5-40b8-bb62-e525a647a3f9" providerId="ADAL" clId="{A75156E0-3C20-4F8E-8D6B-0DCCF70199B8}" dt="2023-05-02T13:18:57.444" v="15" actId="20577"/>
          <ac:spMkLst>
            <pc:docMk/>
            <pc:sldMk cId="301266581" sldId="256"/>
            <ac:spMk id="2" creationId="{00000000-0000-0000-0000-000000000000}"/>
          </ac:spMkLst>
        </pc:spChg>
        <pc:spChg chg="add del mod">
          <ac:chgData name="Daleen Marais" userId="068165e9-d2c5-40b8-bb62-e525a647a3f9" providerId="ADAL" clId="{A75156E0-3C20-4F8E-8D6B-0DCCF70199B8}" dt="2023-05-02T13:19:20.705" v="19" actId="20577"/>
          <ac:spMkLst>
            <pc:docMk/>
            <pc:sldMk cId="301266581" sldId="256"/>
            <ac:spMk id="3" creationId="{00000000-0000-0000-0000-000000000000}"/>
          </ac:spMkLst>
        </pc:spChg>
        <pc:spChg chg="add del mod">
          <ac:chgData name="Daleen Marais" userId="068165e9-d2c5-40b8-bb62-e525a647a3f9" providerId="ADAL" clId="{A75156E0-3C20-4F8E-8D6B-0DCCF70199B8}" dt="2023-05-02T13:18:19.814" v="6" actId="478"/>
          <ac:spMkLst>
            <pc:docMk/>
            <pc:sldMk cId="301266581" sldId="256"/>
            <ac:spMk id="5" creationId="{EB1CAD37-9EE3-2E56-50AA-11ABF37B959F}"/>
          </ac:spMkLst>
        </pc:spChg>
        <pc:spChg chg="mod">
          <ac:chgData name="Daleen Marais" userId="068165e9-d2c5-40b8-bb62-e525a647a3f9" providerId="ADAL" clId="{A75156E0-3C20-4F8E-8D6B-0DCCF70199B8}" dt="2023-05-02T13:20:21.537" v="23" actId="403"/>
          <ac:spMkLst>
            <pc:docMk/>
            <pc:sldMk cId="301266581" sldId="256"/>
            <ac:spMk id="6" creationId="{00000000-0000-0000-0000-000000000000}"/>
          </ac:spMkLst>
        </pc:spChg>
        <pc:picChg chg="add del">
          <ac:chgData name="Daleen Marais" userId="068165e9-d2c5-40b8-bb62-e525a647a3f9" providerId="ADAL" clId="{A75156E0-3C20-4F8E-8D6B-0DCCF70199B8}" dt="2023-05-02T13:18:09.649" v="5" actId="478"/>
          <ac:picMkLst>
            <pc:docMk/>
            <pc:sldMk cId="301266581" sldId="256"/>
            <ac:picMk id="7" creationId="{00000000-0000-0000-0000-000000000000}"/>
          </ac:picMkLst>
        </pc:picChg>
      </pc:sldChg>
      <pc:sldChg chg="addSp delSp modSp mod">
        <pc:chgData name="Daleen Marais" userId="068165e9-d2c5-40b8-bb62-e525a647a3f9" providerId="ADAL" clId="{A75156E0-3C20-4F8E-8D6B-0DCCF70199B8}" dt="2023-05-02T13:25:15.033" v="101" actId="403"/>
        <pc:sldMkLst>
          <pc:docMk/>
          <pc:sldMk cId="139561545" sldId="257"/>
        </pc:sldMkLst>
        <pc:spChg chg="mod">
          <ac:chgData name="Daleen Marais" userId="068165e9-d2c5-40b8-bb62-e525a647a3f9" providerId="ADAL" clId="{A75156E0-3C20-4F8E-8D6B-0DCCF70199B8}" dt="2023-05-02T13:21:01.240" v="26"/>
          <ac:spMkLst>
            <pc:docMk/>
            <pc:sldMk cId="139561545" sldId="257"/>
            <ac:spMk id="2" creationId="{00000000-0000-0000-0000-000000000000}"/>
          </ac:spMkLst>
        </pc:spChg>
        <pc:spChg chg="del">
          <ac:chgData name="Daleen Marais" userId="068165e9-d2c5-40b8-bb62-e525a647a3f9" providerId="ADAL" clId="{A75156E0-3C20-4F8E-8D6B-0DCCF70199B8}" dt="2023-05-02T13:21:18.577" v="27" actId="478"/>
          <ac:spMkLst>
            <pc:docMk/>
            <pc:sldMk cId="139561545" sldId="257"/>
            <ac:spMk id="3" creationId="{00000000-0000-0000-0000-000000000000}"/>
          </ac:spMkLst>
        </pc:spChg>
        <pc:spChg chg="add mod">
          <ac:chgData name="Daleen Marais" userId="068165e9-d2c5-40b8-bb62-e525a647a3f9" providerId="ADAL" clId="{A75156E0-3C20-4F8E-8D6B-0DCCF70199B8}" dt="2023-05-02T13:25:15.033" v="101" actId="403"/>
          <ac:spMkLst>
            <pc:docMk/>
            <pc:sldMk cId="139561545" sldId="257"/>
            <ac:spMk id="4" creationId="{869A3A12-B366-7423-B0AC-9E040C8D1E14}"/>
          </ac:spMkLst>
        </pc:spChg>
        <pc:spChg chg="add mod">
          <ac:chgData name="Daleen Marais" userId="068165e9-d2c5-40b8-bb62-e525a647a3f9" providerId="ADAL" clId="{A75156E0-3C20-4F8E-8D6B-0DCCF70199B8}" dt="2023-05-02T13:25:11.914" v="100" actId="403"/>
          <ac:spMkLst>
            <pc:docMk/>
            <pc:sldMk cId="139561545" sldId="257"/>
            <ac:spMk id="5" creationId="{D0D2A956-C31D-B30D-07BC-77744D836774}"/>
          </ac:spMkLst>
        </pc:spChg>
        <pc:spChg chg="add mod">
          <ac:chgData name="Daleen Marais" userId="068165e9-d2c5-40b8-bb62-e525a647a3f9" providerId="ADAL" clId="{A75156E0-3C20-4F8E-8D6B-0DCCF70199B8}" dt="2023-05-02T13:25:06.671" v="99" actId="403"/>
          <ac:spMkLst>
            <pc:docMk/>
            <pc:sldMk cId="139561545" sldId="257"/>
            <ac:spMk id="6" creationId="{E317472F-7359-2CB6-D9F8-454AC5FE936C}"/>
          </ac:spMkLst>
        </pc:spChg>
        <pc:spChg chg="add mod">
          <ac:chgData name="Daleen Marais" userId="068165e9-d2c5-40b8-bb62-e525a647a3f9" providerId="ADAL" clId="{A75156E0-3C20-4F8E-8D6B-0DCCF70199B8}" dt="2023-05-02T13:21:25.340" v="49" actId="1037"/>
          <ac:spMkLst>
            <pc:docMk/>
            <pc:sldMk cId="139561545" sldId="257"/>
            <ac:spMk id="7" creationId="{C870D48B-E3D2-AD94-3CDC-351B82D10D25}"/>
          </ac:spMkLst>
        </pc:spChg>
        <pc:spChg chg="add mod">
          <ac:chgData name="Daleen Marais" userId="068165e9-d2c5-40b8-bb62-e525a647a3f9" providerId="ADAL" clId="{A75156E0-3C20-4F8E-8D6B-0DCCF70199B8}" dt="2023-05-02T13:24:19.192" v="79" actId="120"/>
          <ac:spMkLst>
            <pc:docMk/>
            <pc:sldMk cId="139561545" sldId="257"/>
            <ac:spMk id="8" creationId="{3BE025A8-F890-580A-3383-8B9E9FBAC428}"/>
          </ac:spMkLst>
        </pc:spChg>
        <pc:spChg chg="add mod">
          <ac:chgData name="Daleen Marais" userId="068165e9-d2c5-40b8-bb62-e525a647a3f9" providerId="ADAL" clId="{A75156E0-3C20-4F8E-8D6B-0DCCF70199B8}" dt="2023-05-02T13:24:49.070" v="97" actId="1035"/>
          <ac:spMkLst>
            <pc:docMk/>
            <pc:sldMk cId="139561545" sldId="257"/>
            <ac:spMk id="10" creationId="{1FD80838-A1A2-A3AF-26E2-242AE4539B86}"/>
          </ac:spMkLst>
        </pc:spChg>
        <pc:graphicFrameChg chg="add mod">
          <ac:chgData name="Daleen Marais" userId="068165e9-d2c5-40b8-bb62-e525a647a3f9" providerId="ADAL" clId="{A75156E0-3C20-4F8E-8D6B-0DCCF70199B8}" dt="2023-05-02T13:21:25.340" v="49" actId="1037"/>
          <ac:graphicFrameMkLst>
            <pc:docMk/>
            <pc:sldMk cId="139561545" sldId="257"/>
            <ac:graphicFrameMk id="9" creationId="{81D980AA-1C6C-2553-53CE-917E298A2271}"/>
          </ac:graphicFrameMkLst>
        </pc:graphicFrameChg>
        <pc:graphicFrameChg chg="add mod modGraphic">
          <ac:chgData name="Daleen Marais" userId="068165e9-d2c5-40b8-bb62-e525a647a3f9" providerId="ADAL" clId="{A75156E0-3C20-4F8E-8D6B-0DCCF70199B8}" dt="2023-05-02T13:24:49.743" v="98" actId="403"/>
          <ac:graphicFrameMkLst>
            <pc:docMk/>
            <pc:sldMk cId="139561545" sldId="257"/>
            <ac:graphicFrameMk id="11" creationId="{4C2D8677-6EA4-8806-44CD-2806529BE978}"/>
          </ac:graphicFrameMkLst>
        </pc:graphicFrameChg>
      </pc:sldChg>
      <pc:sldChg chg="addSp modSp new mod modAnim">
        <pc:chgData name="Daleen Marais" userId="068165e9-d2c5-40b8-bb62-e525a647a3f9" providerId="ADAL" clId="{A75156E0-3C20-4F8E-8D6B-0DCCF70199B8}" dt="2023-05-02T13:26:54.588" v="131" actId="27636"/>
        <pc:sldMkLst>
          <pc:docMk/>
          <pc:sldMk cId="1557033503" sldId="258"/>
        </pc:sldMkLst>
        <pc:spChg chg="mod">
          <ac:chgData name="Daleen Marais" userId="068165e9-d2c5-40b8-bb62-e525a647a3f9" providerId="ADAL" clId="{A75156E0-3C20-4F8E-8D6B-0DCCF70199B8}" dt="2023-05-02T13:25:48.293" v="104"/>
          <ac:spMkLst>
            <pc:docMk/>
            <pc:sldMk cId="1557033503" sldId="258"/>
            <ac:spMk id="2" creationId="{2490D31A-EE5A-D2C5-1C88-D056766F3D9F}"/>
          </ac:spMkLst>
        </pc:spChg>
        <pc:spChg chg="mod">
          <ac:chgData name="Daleen Marais" userId="068165e9-d2c5-40b8-bb62-e525a647a3f9" providerId="ADAL" clId="{A75156E0-3C20-4F8E-8D6B-0DCCF70199B8}" dt="2023-05-02T13:26:54.588" v="131" actId="27636"/>
          <ac:spMkLst>
            <pc:docMk/>
            <pc:sldMk cId="1557033503" sldId="258"/>
            <ac:spMk id="3" creationId="{92608C01-B260-3F85-710A-5BDBAF5D2A5C}"/>
          </ac:spMkLst>
        </pc:spChg>
        <pc:spChg chg="add mod">
          <ac:chgData name="Daleen Marais" userId="068165e9-d2c5-40b8-bb62-e525a647a3f9" providerId="ADAL" clId="{A75156E0-3C20-4F8E-8D6B-0DCCF70199B8}" dt="2023-05-02T13:26:52.077" v="129" actId="1036"/>
          <ac:spMkLst>
            <pc:docMk/>
            <pc:sldMk cId="1557033503" sldId="258"/>
            <ac:spMk id="4" creationId="{265485C2-74B6-A7CC-7F2B-4C64226FE73C}"/>
          </ac:spMkLst>
        </pc:spChg>
      </pc:sldChg>
      <pc:sldChg chg="addSp modSp new mod modAnim">
        <pc:chgData name="Daleen Marais" userId="068165e9-d2c5-40b8-bb62-e525a647a3f9" providerId="ADAL" clId="{A75156E0-3C20-4F8E-8D6B-0DCCF70199B8}" dt="2023-05-02T13:30:06.288" v="212" actId="1076"/>
        <pc:sldMkLst>
          <pc:docMk/>
          <pc:sldMk cId="2361073590" sldId="259"/>
        </pc:sldMkLst>
        <pc:spChg chg="mod">
          <ac:chgData name="Daleen Marais" userId="068165e9-d2c5-40b8-bb62-e525a647a3f9" providerId="ADAL" clId="{A75156E0-3C20-4F8E-8D6B-0DCCF70199B8}" dt="2023-05-02T13:27:14.639" v="134"/>
          <ac:spMkLst>
            <pc:docMk/>
            <pc:sldMk cId="2361073590" sldId="259"/>
            <ac:spMk id="2" creationId="{63DAF3BB-B3CB-C148-DAAD-53CCE5C62CE9}"/>
          </ac:spMkLst>
        </pc:spChg>
        <pc:spChg chg="mod">
          <ac:chgData name="Daleen Marais" userId="068165e9-d2c5-40b8-bb62-e525a647a3f9" providerId="ADAL" clId="{A75156E0-3C20-4F8E-8D6B-0DCCF70199B8}" dt="2023-05-02T13:27:41.598" v="141" actId="14100"/>
          <ac:spMkLst>
            <pc:docMk/>
            <pc:sldMk cId="2361073590" sldId="259"/>
            <ac:spMk id="3" creationId="{439D4BE4-4021-8B52-AB31-2A3CB63028BD}"/>
          </ac:spMkLst>
        </pc:spChg>
        <pc:spChg chg="add mod">
          <ac:chgData name="Daleen Marais" userId="068165e9-d2c5-40b8-bb62-e525a647a3f9" providerId="ADAL" clId="{A75156E0-3C20-4F8E-8D6B-0DCCF70199B8}" dt="2023-05-02T13:30:02.125" v="211" actId="1076"/>
          <ac:spMkLst>
            <pc:docMk/>
            <pc:sldMk cId="2361073590" sldId="259"/>
            <ac:spMk id="4" creationId="{69F7DF4F-6E75-FB91-A21A-0B2C61D2188A}"/>
          </ac:spMkLst>
        </pc:spChg>
        <pc:spChg chg="add mod">
          <ac:chgData name="Daleen Marais" userId="068165e9-d2c5-40b8-bb62-e525a647a3f9" providerId="ADAL" clId="{A75156E0-3C20-4F8E-8D6B-0DCCF70199B8}" dt="2023-05-02T13:29:12.237" v="172" actId="1035"/>
          <ac:spMkLst>
            <pc:docMk/>
            <pc:sldMk cId="2361073590" sldId="259"/>
            <ac:spMk id="5" creationId="{5B3DC81A-2AD7-8CE0-24DB-B1F93E068FFF}"/>
          </ac:spMkLst>
        </pc:spChg>
        <pc:spChg chg="add mod">
          <ac:chgData name="Daleen Marais" userId="068165e9-d2c5-40b8-bb62-e525a647a3f9" providerId="ADAL" clId="{A75156E0-3C20-4F8E-8D6B-0DCCF70199B8}" dt="2023-05-02T13:30:06.288" v="212" actId="1076"/>
          <ac:spMkLst>
            <pc:docMk/>
            <pc:sldMk cId="2361073590" sldId="259"/>
            <ac:spMk id="6" creationId="{B66D7F94-09BA-AD11-C310-D2718689E5B1}"/>
          </ac:spMkLst>
        </pc:spChg>
        <pc:spChg chg="add mod">
          <ac:chgData name="Daleen Marais" userId="068165e9-d2c5-40b8-bb62-e525a647a3f9" providerId="ADAL" clId="{A75156E0-3C20-4F8E-8D6B-0DCCF70199B8}" dt="2023-05-02T13:29:07.713" v="166" actId="1035"/>
          <ac:spMkLst>
            <pc:docMk/>
            <pc:sldMk cId="2361073590" sldId="259"/>
            <ac:spMk id="7" creationId="{E0AC98EC-9279-2E5C-7443-B3B135CD30A1}"/>
          </ac:spMkLst>
        </pc:spChg>
      </pc:sldChg>
      <pc:sldChg chg="addSp delSp modSp new mod">
        <pc:chgData name="Daleen Marais" userId="068165e9-d2c5-40b8-bb62-e525a647a3f9" providerId="ADAL" clId="{A75156E0-3C20-4F8E-8D6B-0DCCF70199B8}" dt="2023-05-02T13:33:08.357" v="283" actId="14100"/>
        <pc:sldMkLst>
          <pc:docMk/>
          <pc:sldMk cId="1866784313" sldId="260"/>
        </pc:sldMkLst>
        <pc:spChg chg="mod">
          <ac:chgData name="Daleen Marais" userId="068165e9-d2c5-40b8-bb62-e525a647a3f9" providerId="ADAL" clId="{A75156E0-3C20-4F8E-8D6B-0DCCF70199B8}" dt="2023-05-02T13:30:38.278" v="215"/>
          <ac:spMkLst>
            <pc:docMk/>
            <pc:sldMk cId="1866784313" sldId="260"/>
            <ac:spMk id="2" creationId="{9E95AD48-764B-7629-CE45-8889A4D50341}"/>
          </ac:spMkLst>
        </pc:spChg>
        <pc:spChg chg="del">
          <ac:chgData name="Daleen Marais" userId="068165e9-d2c5-40b8-bb62-e525a647a3f9" providerId="ADAL" clId="{A75156E0-3C20-4F8E-8D6B-0DCCF70199B8}" dt="2023-05-02T13:30:51.435" v="216" actId="478"/>
          <ac:spMkLst>
            <pc:docMk/>
            <pc:sldMk cId="1866784313" sldId="260"/>
            <ac:spMk id="3" creationId="{6322F221-0257-FE54-D8A7-B27F1F97930C}"/>
          </ac:spMkLst>
        </pc:spChg>
        <pc:spChg chg="add mod">
          <ac:chgData name="Daleen Marais" userId="068165e9-d2c5-40b8-bb62-e525a647a3f9" providerId="ADAL" clId="{A75156E0-3C20-4F8E-8D6B-0DCCF70199B8}" dt="2023-05-02T13:30:51.873" v="217"/>
          <ac:spMkLst>
            <pc:docMk/>
            <pc:sldMk cId="1866784313" sldId="260"/>
            <ac:spMk id="9" creationId="{86F79D66-2E1F-6A04-FAFC-9A6136DC38AA}"/>
          </ac:spMkLst>
        </pc:spChg>
        <pc:spChg chg="add mod">
          <ac:chgData name="Daleen Marais" userId="068165e9-d2c5-40b8-bb62-e525a647a3f9" providerId="ADAL" clId="{A75156E0-3C20-4F8E-8D6B-0DCCF70199B8}" dt="2023-05-02T13:30:51.873" v="217"/>
          <ac:spMkLst>
            <pc:docMk/>
            <pc:sldMk cId="1866784313" sldId="260"/>
            <ac:spMk id="10" creationId="{02E9ED66-0382-95BC-5814-B3033A7FED37}"/>
          </ac:spMkLst>
        </pc:spChg>
        <pc:spChg chg="add mod">
          <ac:chgData name="Daleen Marais" userId="068165e9-d2c5-40b8-bb62-e525a647a3f9" providerId="ADAL" clId="{A75156E0-3C20-4F8E-8D6B-0DCCF70199B8}" dt="2023-05-02T13:30:51.873" v="217"/>
          <ac:spMkLst>
            <pc:docMk/>
            <pc:sldMk cId="1866784313" sldId="260"/>
            <ac:spMk id="11" creationId="{852C1CFA-01F6-3EC3-F37D-43DCCFA55916}"/>
          </ac:spMkLst>
        </pc:spChg>
        <pc:spChg chg="add mod">
          <ac:chgData name="Daleen Marais" userId="068165e9-d2c5-40b8-bb62-e525a647a3f9" providerId="ADAL" clId="{A75156E0-3C20-4F8E-8D6B-0DCCF70199B8}" dt="2023-05-02T13:32:23.787" v="261" actId="403"/>
          <ac:spMkLst>
            <pc:docMk/>
            <pc:sldMk cId="1866784313" sldId="260"/>
            <ac:spMk id="12" creationId="{1490E1CC-E180-53FA-8DC9-002535908749}"/>
          </ac:spMkLst>
        </pc:spChg>
        <pc:spChg chg="add mod">
          <ac:chgData name="Daleen Marais" userId="068165e9-d2c5-40b8-bb62-e525a647a3f9" providerId="ADAL" clId="{A75156E0-3C20-4F8E-8D6B-0DCCF70199B8}" dt="2023-05-02T13:30:51.873" v="217"/>
          <ac:spMkLst>
            <pc:docMk/>
            <pc:sldMk cId="1866784313" sldId="260"/>
            <ac:spMk id="13" creationId="{55717AD4-B46D-3AE9-F7B4-86370A9F6F3F}"/>
          </ac:spMkLst>
        </pc:spChg>
        <pc:spChg chg="add mod">
          <ac:chgData name="Daleen Marais" userId="068165e9-d2c5-40b8-bb62-e525a647a3f9" providerId="ADAL" clId="{A75156E0-3C20-4F8E-8D6B-0DCCF70199B8}" dt="2023-05-02T13:32:19.654" v="259" actId="403"/>
          <ac:spMkLst>
            <pc:docMk/>
            <pc:sldMk cId="1866784313" sldId="260"/>
            <ac:spMk id="14" creationId="{E3FF5BD6-ED9F-F871-264D-922E30FAFE96}"/>
          </ac:spMkLst>
        </pc:spChg>
        <pc:spChg chg="add mod">
          <ac:chgData name="Daleen Marais" userId="068165e9-d2c5-40b8-bb62-e525a647a3f9" providerId="ADAL" clId="{A75156E0-3C20-4F8E-8D6B-0DCCF70199B8}" dt="2023-05-02T13:30:51.873" v="217"/>
          <ac:spMkLst>
            <pc:docMk/>
            <pc:sldMk cId="1866784313" sldId="260"/>
            <ac:spMk id="15" creationId="{08947042-9CFC-8F8E-F88C-11806E1A6E8C}"/>
          </ac:spMkLst>
        </pc:spChg>
        <pc:spChg chg="add mod">
          <ac:chgData name="Daleen Marais" userId="068165e9-d2c5-40b8-bb62-e525a647a3f9" providerId="ADAL" clId="{A75156E0-3C20-4F8E-8D6B-0DCCF70199B8}" dt="2023-05-02T13:33:08.357" v="283" actId="14100"/>
          <ac:spMkLst>
            <pc:docMk/>
            <pc:sldMk cId="1866784313" sldId="260"/>
            <ac:spMk id="16" creationId="{96F88F92-2381-6D57-4E83-73419D0088B9}"/>
          </ac:spMkLst>
        </pc:spChg>
        <pc:spChg chg="add mod">
          <ac:chgData name="Daleen Marais" userId="068165e9-d2c5-40b8-bb62-e525a647a3f9" providerId="ADAL" clId="{A75156E0-3C20-4F8E-8D6B-0DCCF70199B8}" dt="2023-05-02T13:30:51.873" v="217"/>
          <ac:spMkLst>
            <pc:docMk/>
            <pc:sldMk cId="1866784313" sldId="260"/>
            <ac:spMk id="17" creationId="{A304BC5C-0F72-E90F-D453-11F66D5E0B68}"/>
          </ac:spMkLst>
        </pc:spChg>
        <pc:spChg chg="add mod">
          <ac:chgData name="Daleen Marais" userId="068165e9-d2c5-40b8-bb62-e525a647a3f9" providerId="ADAL" clId="{A75156E0-3C20-4F8E-8D6B-0DCCF70199B8}" dt="2023-05-02T13:32:42.767" v="273" actId="14100"/>
          <ac:spMkLst>
            <pc:docMk/>
            <pc:sldMk cId="1866784313" sldId="260"/>
            <ac:spMk id="18" creationId="{4CC418D1-A203-EB66-ADC1-026176301088}"/>
          </ac:spMkLst>
        </pc:spChg>
        <pc:grpChg chg="add mod">
          <ac:chgData name="Daleen Marais" userId="068165e9-d2c5-40b8-bb62-e525a647a3f9" providerId="ADAL" clId="{A75156E0-3C20-4F8E-8D6B-0DCCF70199B8}" dt="2023-05-02T13:33:02.519" v="282" actId="14100"/>
          <ac:grpSpMkLst>
            <pc:docMk/>
            <pc:sldMk cId="1866784313" sldId="260"/>
            <ac:grpSpMk id="4" creationId="{BFCB6813-03DC-C11C-2F2E-4A182DBB338D}"/>
          </ac:grpSpMkLst>
        </pc:grpChg>
        <pc:grpChg chg="add mod">
          <ac:chgData name="Daleen Marais" userId="068165e9-d2c5-40b8-bb62-e525a647a3f9" providerId="ADAL" clId="{A75156E0-3C20-4F8E-8D6B-0DCCF70199B8}" dt="2023-05-02T13:33:01.891" v="281" actId="14100"/>
          <ac:grpSpMkLst>
            <pc:docMk/>
            <pc:sldMk cId="1866784313" sldId="260"/>
            <ac:grpSpMk id="5" creationId="{A69872D9-5A31-DA4B-12AF-4B9178CFD8DA}"/>
          </ac:grpSpMkLst>
        </pc:grpChg>
        <pc:grpChg chg="add mod">
          <ac:chgData name="Daleen Marais" userId="068165e9-d2c5-40b8-bb62-e525a647a3f9" providerId="ADAL" clId="{A75156E0-3C20-4F8E-8D6B-0DCCF70199B8}" dt="2023-05-02T13:31:07.951" v="248" actId="14100"/>
          <ac:grpSpMkLst>
            <pc:docMk/>
            <pc:sldMk cId="1866784313" sldId="260"/>
            <ac:grpSpMk id="6" creationId="{595EBE03-6E4C-07F1-ECA5-998181DBBF1B}"/>
          </ac:grpSpMkLst>
        </pc:grpChg>
        <pc:grpChg chg="add mod">
          <ac:chgData name="Daleen Marais" userId="068165e9-d2c5-40b8-bb62-e525a647a3f9" providerId="ADAL" clId="{A75156E0-3C20-4F8E-8D6B-0DCCF70199B8}" dt="2023-05-02T13:31:15.303" v="250" actId="14100"/>
          <ac:grpSpMkLst>
            <pc:docMk/>
            <pc:sldMk cId="1866784313" sldId="260"/>
            <ac:grpSpMk id="7" creationId="{C74427E1-B91B-FA13-3B58-83735B3233BF}"/>
          </ac:grpSpMkLst>
        </pc:grpChg>
        <pc:grpChg chg="add mod">
          <ac:chgData name="Daleen Marais" userId="068165e9-d2c5-40b8-bb62-e525a647a3f9" providerId="ADAL" clId="{A75156E0-3C20-4F8E-8D6B-0DCCF70199B8}" dt="2023-05-02T13:30:59.351" v="246" actId="1037"/>
          <ac:grpSpMkLst>
            <pc:docMk/>
            <pc:sldMk cId="1866784313" sldId="260"/>
            <ac:grpSpMk id="8" creationId="{F6879FDD-ADFF-6956-2B61-CD65A71D2DB8}"/>
          </ac:grpSpMkLst>
        </pc:grpChg>
      </pc:sldChg>
      <pc:sldChg chg="addSp delSp modSp new mod">
        <pc:chgData name="Daleen Marais" userId="068165e9-d2c5-40b8-bb62-e525a647a3f9" providerId="ADAL" clId="{A75156E0-3C20-4F8E-8D6B-0DCCF70199B8}" dt="2023-05-02T13:37:14.700" v="390" actId="403"/>
        <pc:sldMkLst>
          <pc:docMk/>
          <pc:sldMk cId="2008261096" sldId="261"/>
        </pc:sldMkLst>
        <pc:spChg chg="mod">
          <ac:chgData name="Daleen Marais" userId="068165e9-d2c5-40b8-bb62-e525a647a3f9" providerId="ADAL" clId="{A75156E0-3C20-4F8E-8D6B-0DCCF70199B8}" dt="2023-05-02T13:33:33.767" v="286"/>
          <ac:spMkLst>
            <pc:docMk/>
            <pc:sldMk cId="2008261096" sldId="261"/>
            <ac:spMk id="2" creationId="{2F005BFF-0F74-0087-4D64-9A0CBE9B8613}"/>
          </ac:spMkLst>
        </pc:spChg>
        <pc:spChg chg="del">
          <ac:chgData name="Daleen Marais" userId="068165e9-d2c5-40b8-bb62-e525a647a3f9" providerId="ADAL" clId="{A75156E0-3C20-4F8E-8D6B-0DCCF70199B8}" dt="2023-05-02T13:33:41.167" v="287" actId="478"/>
          <ac:spMkLst>
            <pc:docMk/>
            <pc:sldMk cId="2008261096" sldId="261"/>
            <ac:spMk id="3" creationId="{D0F17779-8117-E4CA-C863-53B8A9417B4F}"/>
          </ac:spMkLst>
        </pc:spChg>
        <pc:graphicFrameChg chg="add del mod">
          <ac:chgData name="Daleen Marais" userId="068165e9-d2c5-40b8-bb62-e525a647a3f9" providerId="ADAL" clId="{A75156E0-3C20-4F8E-8D6B-0DCCF70199B8}" dt="2023-05-02T13:36:12.243" v="374" actId="478"/>
          <ac:graphicFrameMkLst>
            <pc:docMk/>
            <pc:sldMk cId="2008261096" sldId="261"/>
            <ac:graphicFrameMk id="4" creationId="{12064C9A-F00C-50F2-E4DD-CD9C1F343C8A}"/>
          </ac:graphicFrameMkLst>
        </pc:graphicFrameChg>
        <pc:graphicFrameChg chg="add mod modGraphic">
          <ac:chgData name="Daleen Marais" userId="068165e9-d2c5-40b8-bb62-e525a647a3f9" providerId="ADAL" clId="{A75156E0-3C20-4F8E-8D6B-0DCCF70199B8}" dt="2023-05-02T13:37:14.700" v="390" actId="403"/>
          <ac:graphicFrameMkLst>
            <pc:docMk/>
            <pc:sldMk cId="2008261096" sldId="261"/>
            <ac:graphicFrameMk id="5" creationId="{77C2ADBF-46F8-D931-F8ED-19C52692520D}"/>
          </ac:graphicFrameMkLst>
        </pc:graphicFrameChg>
      </pc:sldChg>
      <pc:sldChg chg="addSp modSp new mod">
        <pc:chgData name="Daleen Marais" userId="068165e9-d2c5-40b8-bb62-e525a647a3f9" providerId="ADAL" clId="{A75156E0-3C20-4F8E-8D6B-0DCCF70199B8}" dt="2023-05-02T14:19:11.697" v="1248" actId="255"/>
        <pc:sldMkLst>
          <pc:docMk/>
          <pc:sldMk cId="2896426726" sldId="262"/>
        </pc:sldMkLst>
        <pc:spChg chg="mod">
          <ac:chgData name="Daleen Marais" userId="068165e9-d2c5-40b8-bb62-e525a647a3f9" providerId="ADAL" clId="{A75156E0-3C20-4F8E-8D6B-0DCCF70199B8}" dt="2023-05-02T13:37:32.387" v="393"/>
          <ac:spMkLst>
            <pc:docMk/>
            <pc:sldMk cId="2896426726" sldId="262"/>
            <ac:spMk id="2" creationId="{A1AFDAD1-4B1A-0D96-9689-E2A0CA3F3E52}"/>
          </ac:spMkLst>
        </pc:spChg>
        <pc:spChg chg="mod">
          <ac:chgData name="Daleen Marais" userId="068165e9-d2c5-40b8-bb62-e525a647a3f9" providerId="ADAL" clId="{A75156E0-3C20-4F8E-8D6B-0DCCF70199B8}" dt="2023-05-02T14:19:11.697" v="1248" actId="255"/>
          <ac:spMkLst>
            <pc:docMk/>
            <pc:sldMk cId="2896426726" sldId="262"/>
            <ac:spMk id="3" creationId="{69EDE0EC-512A-BEC9-8064-F17257C23912}"/>
          </ac:spMkLst>
        </pc:spChg>
        <pc:spChg chg="add mod">
          <ac:chgData name="Daleen Marais" userId="068165e9-d2c5-40b8-bb62-e525a647a3f9" providerId="ADAL" clId="{A75156E0-3C20-4F8E-8D6B-0DCCF70199B8}" dt="2023-05-02T13:38:04.898" v="400" actId="1076"/>
          <ac:spMkLst>
            <pc:docMk/>
            <pc:sldMk cId="2896426726" sldId="262"/>
            <ac:spMk id="4" creationId="{F6846273-5E06-D922-F5F9-9D8FCD39E940}"/>
          </ac:spMkLst>
        </pc:spChg>
      </pc:sldChg>
      <pc:sldChg chg="addSp delSp modSp new mod">
        <pc:chgData name="Daleen Marais" userId="068165e9-d2c5-40b8-bb62-e525a647a3f9" providerId="ADAL" clId="{A75156E0-3C20-4F8E-8D6B-0DCCF70199B8}" dt="2023-05-02T14:19:26.890" v="1249" actId="313"/>
        <pc:sldMkLst>
          <pc:docMk/>
          <pc:sldMk cId="1314303624" sldId="263"/>
        </pc:sldMkLst>
        <pc:spChg chg="mod">
          <ac:chgData name="Daleen Marais" userId="068165e9-d2c5-40b8-bb62-e525a647a3f9" providerId="ADAL" clId="{A75156E0-3C20-4F8E-8D6B-0DCCF70199B8}" dt="2023-05-02T13:38:40.359" v="404"/>
          <ac:spMkLst>
            <pc:docMk/>
            <pc:sldMk cId="1314303624" sldId="263"/>
            <ac:spMk id="2" creationId="{737AB529-4541-512E-F761-7C89E96F85B7}"/>
          </ac:spMkLst>
        </pc:spChg>
        <pc:spChg chg="del">
          <ac:chgData name="Daleen Marais" userId="068165e9-d2c5-40b8-bb62-e525a647a3f9" providerId="ADAL" clId="{A75156E0-3C20-4F8E-8D6B-0DCCF70199B8}" dt="2023-05-02T13:38:53.007" v="405" actId="478"/>
          <ac:spMkLst>
            <pc:docMk/>
            <pc:sldMk cId="1314303624" sldId="263"/>
            <ac:spMk id="3" creationId="{D0BB9F60-376F-07EC-A761-40DE75F83901}"/>
          </ac:spMkLst>
        </pc:spChg>
        <pc:spChg chg="add mod">
          <ac:chgData name="Daleen Marais" userId="068165e9-d2c5-40b8-bb62-e525a647a3f9" providerId="ADAL" clId="{A75156E0-3C20-4F8E-8D6B-0DCCF70199B8}" dt="2023-05-02T14:19:26.890" v="1249" actId="313"/>
          <ac:spMkLst>
            <pc:docMk/>
            <pc:sldMk cId="1314303624" sldId="263"/>
            <ac:spMk id="4" creationId="{1008ACFB-D734-D32B-2CB4-9D6A1142D4B9}"/>
          </ac:spMkLst>
        </pc:spChg>
        <pc:spChg chg="add mod">
          <ac:chgData name="Daleen Marais" userId="068165e9-d2c5-40b8-bb62-e525a647a3f9" providerId="ADAL" clId="{A75156E0-3C20-4F8E-8D6B-0DCCF70199B8}" dt="2023-05-02T13:39:26.496" v="433" actId="1036"/>
          <ac:spMkLst>
            <pc:docMk/>
            <pc:sldMk cId="1314303624" sldId="263"/>
            <ac:spMk id="5" creationId="{69BEE907-B176-A714-7F56-AC15100B4EC6}"/>
          </ac:spMkLst>
        </pc:spChg>
        <pc:picChg chg="add mod">
          <ac:chgData name="Daleen Marais" userId="068165e9-d2c5-40b8-bb62-e525a647a3f9" providerId="ADAL" clId="{A75156E0-3C20-4F8E-8D6B-0DCCF70199B8}" dt="2023-05-02T13:39:26.496" v="433" actId="1036"/>
          <ac:picMkLst>
            <pc:docMk/>
            <pc:sldMk cId="1314303624" sldId="263"/>
            <ac:picMk id="6" creationId="{6CD78610-DB59-63A8-F4D1-649336D30139}"/>
          </ac:picMkLst>
        </pc:picChg>
        <pc:picChg chg="add mod">
          <ac:chgData name="Daleen Marais" userId="068165e9-d2c5-40b8-bb62-e525a647a3f9" providerId="ADAL" clId="{A75156E0-3C20-4F8E-8D6B-0DCCF70199B8}" dt="2023-05-02T13:39:26.496" v="433" actId="1036"/>
          <ac:picMkLst>
            <pc:docMk/>
            <pc:sldMk cId="1314303624" sldId="263"/>
            <ac:picMk id="7" creationId="{A02D6212-D1D6-AABA-E971-CCCB38D2D8AF}"/>
          </ac:picMkLst>
        </pc:picChg>
      </pc:sldChg>
      <pc:sldChg chg="addSp modSp new mod modAnim">
        <pc:chgData name="Daleen Marais" userId="068165e9-d2c5-40b8-bb62-e525a647a3f9" providerId="ADAL" clId="{A75156E0-3C20-4F8E-8D6B-0DCCF70199B8}" dt="2023-05-02T13:41:51.752" v="557" actId="1038"/>
        <pc:sldMkLst>
          <pc:docMk/>
          <pc:sldMk cId="2277278612" sldId="264"/>
        </pc:sldMkLst>
        <pc:spChg chg="mod">
          <ac:chgData name="Daleen Marais" userId="068165e9-d2c5-40b8-bb62-e525a647a3f9" providerId="ADAL" clId="{A75156E0-3C20-4F8E-8D6B-0DCCF70199B8}" dt="2023-05-02T13:39:50.081" v="436"/>
          <ac:spMkLst>
            <pc:docMk/>
            <pc:sldMk cId="2277278612" sldId="264"/>
            <ac:spMk id="2" creationId="{34AB2F04-C560-4FB1-BD82-5201AA36A4FE}"/>
          </ac:spMkLst>
        </pc:spChg>
        <pc:spChg chg="mod">
          <ac:chgData name="Daleen Marais" userId="068165e9-d2c5-40b8-bb62-e525a647a3f9" providerId="ADAL" clId="{A75156E0-3C20-4F8E-8D6B-0DCCF70199B8}" dt="2023-05-02T13:40:09.649" v="440" actId="14100"/>
          <ac:spMkLst>
            <pc:docMk/>
            <pc:sldMk cId="2277278612" sldId="264"/>
            <ac:spMk id="3" creationId="{3BEB85B2-223E-3331-7180-C86CCB4CF277}"/>
          </ac:spMkLst>
        </pc:spChg>
        <pc:spChg chg="add mod">
          <ac:chgData name="Daleen Marais" userId="068165e9-d2c5-40b8-bb62-e525a647a3f9" providerId="ADAL" clId="{A75156E0-3C20-4F8E-8D6B-0DCCF70199B8}" dt="2023-05-02T13:40:24.051" v="481" actId="1037"/>
          <ac:spMkLst>
            <pc:docMk/>
            <pc:sldMk cId="2277278612" sldId="264"/>
            <ac:spMk id="4" creationId="{6C254745-8D78-75A6-C5D5-3F8F128341A6}"/>
          </ac:spMkLst>
        </pc:spChg>
        <pc:spChg chg="add mod">
          <ac:chgData name="Daleen Marais" userId="068165e9-d2c5-40b8-bb62-e525a647a3f9" providerId="ADAL" clId="{A75156E0-3C20-4F8E-8D6B-0DCCF70199B8}" dt="2023-05-02T13:41:34.639" v="546" actId="1038"/>
          <ac:spMkLst>
            <pc:docMk/>
            <pc:sldMk cId="2277278612" sldId="264"/>
            <ac:spMk id="5" creationId="{7AA706C3-F2D2-77B9-B8AD-1A243F5EC673}"/>
          </ac:spMkLst>
        </pc:spChg>
        <pc:spChg chg="add mod">
          <ac:chgData name="Daleen Marais" userId="068165e9-d2c5-40b8-bb62-e525a647a3f9" providerId="ADAL" clId="{A75156E0-3C20-4F8E-8D6B-0DCCF70199B8}" dt="2023-05-02T13:40:24.051" v="481" actId="1037"/>
          <ac:spMkLst>
            <pc:docMk/>
            <pc:sldMk cId="2277278612" sldId="264"/>
            <ac:spMk id="6" creationId="{1FE61A68-7AE4-85C2-316F-96B4EFA68799}"/>
          </ac:spMkLst>
        </pc:spChg>
        <pc:spChg chg="add mod">
          <ac:chgData name="Daleen Marais" userId="068165e9-d2c5-40b8-bb62-e525a647a3f9" providerId="ADAL" clId="{A75156E0-3C20-4F8E-8D6B-0DCCF70199B8}" dt="2023-05-02T13:41:51.752" v="557" actId="1038"/>
          <ac:spMkLst>
            <pc:docMk/>
            <pc:sldMk cId="2277278612" sldId="264"/>
            <ac:spMk id="7" creationId="{5BBE7B5A-2640-F236-3E16-5D0C96008A44}"/>
          </ac:spMkLst>
        </pc:spChg>
        <pc:spChg chg="add mod">
          <ac:chgData name="Daleen Marais" userId="068165e9-d2c5-40b8-bb62-e525a647a3f9" providerId="ADAL" clId="{A75156E0-3C20-4F8E-8D6B-0DCCF70199B8}" dt="2023-05-02T13:41:13.666" v="514" actId="14100"/>
          <ac:spMkLst>
            <pc:docMk/>
            <pc:sldMk cId="2277278612" sldId="264"/>
            <ac:spMk id="8" creationId="{58FBE8E8-42C3-B7FF-3055-70C1A8C6934F}"/>
          </ac:spMkLst>
        </pc:spChg>
        <pc:spChg chg="add mod">
          <ac:chgData name="Daleen Marais" userId="068165e9-d2c5-40b8-bb62-e525a647a3f9" providerId="ADAL" clId="{A75156E0-3C20-4F8E-8D6B-0DCCF70199B8}" dt="2023-05-02T13:41:51.752" v="557" actId="1038"/>
          <ac:spMkLst>
            <pc:docMk/>
            <pc:sldMk cId="2277278612" sldId="264"/>
            <ac:spMk id="9" creationId="{32519D02-0855-CDE6-C255-5B47C5270494}"/>
          </ac:spMkLst>
        </pc:spChg>
        <pc:spChg chg="add mod">
          <ac:chgData name="Daleen Marais" userId="068165e9-d2c5-40b8-bb62-e525a647a3f9" providerId="ADAL" clId="{A75156E0-3C20-4F8E-8D6B-0DCCF70199B8}" dt="2023-05-02T13:41:15.592" v="515" actId="14100"/>
          <ac:spMkLst>
            <pc:docMk/>
            <pc:sldMk cId="2277278612" sldId="264"/>
            <ac:spMk id="10" creationId="{C3E03F1B-D9FF-D74C-50E8-2A65B7B81F9C}"/>
          </ac:spMkLst>
        </pc:spChg>
        <pc:spChg chg="add mod">
          <ac:chgData name="Daleen Marais" userId="068165e9-d2c5-40b8-bb62-e525a647a3f9" providerId="ADAL" clId="{A75156E0-3C20-4F8E-8D6B-0DCCF70199B8}" dt="2023-05-02T13:41:51.752" v="557" actId="1038"/>
          <ac:spMkLst>
            <pc:docMk/>
            <pc:sldMk cId="2277278612" sldId="264"/>
            <ac:spMk id="11" creationId="{E7F9684A-7B28-A496-3468-4DFFD8CD8EDF}"/>
          </ac:spMkLst>
        </pc:spChg>
        <pc:spChg chg="add mod">
          <ac:chgData name="Daleen Marais" userId="068165e9-d2c5-40b8-bb62-e525a647a3f9" providerId="ADAL" clId="{A75156E0-3C20-4F8E-8D6B-0DCCF70199B8}" dt="2023-05-02T13:41:18.826" v="516" actId="14100"/>
          <ac:spMkLst>
            <pc:docMk/>
            <pc:sldMk cId="2277278612" sldId="264"/>
            <ac:spMk id="12" creationId="{325EF48C-E5CE-1362-6D35-4339FA2BF543}"/>
          </ac:spMkLst>
        </pc:spChg>
        <pc:spChg chg="add mod">
          <ac:chgData name="Daleen Marais" userId="068165e9-d2c5-40b8-bb62-e525a647a3f9" providerId="ADAL" clId="{A75156E0-3C20-4F8E-8D6B-0DCCF70199B8}" dt="2023-05-02T13:40:24.051" v="481" actId="1037"/>
          <ac:spMkLst>
            <pc:docMk/>
            <pc:sldMk cId="2277278612" sldId="264"/>
            <ac:spMk id="13" creationId="{574DA498-2B14-2D21-6F3D-9F2C2A814B53}"/>
          </ac:spMkLst>
        </pc:spChg>
        <pc:spChg chg="add mod">
          <ac:chgData name="Daleen Marais" userId="068165e9-d2c5-40b8-bb62-e525a647a3f9" providerId="ADAL" clId="{A75156E0-3C20-4F8E-8D6B-0DCCF70199B8}" dt="2023-05-02T13:41:34.639" v="546" actId="1038"/>
          <ac:spMkLst>
            <pc:docMk/>
            <pc:sldMk cId="2277278612" sldId="264"/>
            <ac:spMk id="14" creationId="{CA1AB747-49AD-B4A9-0224-5265EC9B5490}"/>
          </ac:spMkLst>
        </pc:spChg>
        <pc:spChg chg="add mod">
          <ac:chgData name="Daleen Marais" userId="068165e9-d2c5-40b8-bb62-e525a647a3f9" providerId="ADAL" clId="{A75156E0-3C20-4F8E-8D6B-0DCCF70199B8}" dt="2023-05-02T13:40:46.687" v="484" actId="14100"/>
          <ac:spMkLst>
            <pc:docMk/>
            <pc:sldMk cId="2277278612" sldId="264"/>
            <ac:spMk id="15" creationId="{0091B279-BC30-FBBC-E255-582E44A9C3AA}"/>
          </ac:spMkLst>
        </pc:spChg>
        <pc:spChg chg="add mod">
          <ac:chgData name="Daleen Marais" userId="068165e9-d2c5-40b8-bb62-e525a647a3f9" providerId="ADAL" clId="{A75156E0-3C20-4F8E-8D6B-0DCCF70199B8}" dt="2023-05-02T13:40:24.051" v="481" actId="1037"/>
          <ac:spMkLst>
            <pc:docMk/>
            <pc:sldMk cId="2277278612" sldId="264"/>
            <ac:spMk id="16" creationId="{C3C17165-758A-CECB-30DF-14AA0A55F563}"/>
          </ac:spMkLst>
        </pc:spChg>
        <pc:spChg chg="add mod">
          <ac:chgData name="Daleen Marais" userId="068165e9-d2c5-40b8-bb62-e525a647a3f9" providerId="ADAL" clId="{A75156E0-3C20-4F8E-8D6B-0DCCF70199B8}" dt="2023-05-02T13:40:53.831" v="486" actId="14100"/>
          <ac:spMkLst>
            <pc:docMk/>
            <pc:sldMk cId="2277278612" sldId="264"/>
            <ac:spMk id="17" creationId="{8CD6F6D8-F8FE-5838-9083-B9AEE5BDE30A}"/>
          </ac:spMkLst>
        </pc:spChg>
        <pc:spChg chg="add mod">
          <ac:chgData name="Daleen Marais" userId="068165e9-d2c5-40b8-bb62-e525a647a3f9" providerId="ADAL" clId="{A75156E0-3C20-4F8E-8D6B-0DCCF70199B8}" dt="2023-05-02T13:40:48.998" v="485" actId="14100"/>
          <ac:spMkLst>
            <pc:docMk/>
            <pc:sldMk cId="2277278612" sldId="264"/>
            <ac:spMk id="18" creationId="{633E2536-F914-072D-9BA2-F88CDE92B8A7}"/>
          </ac:spMkLst>
        </pc:spChg>
        <pc:spChg chg="add mod">
          <ac:chgData name="Daleen Marais" userId="068165e9-d2c5-40b8-bb62-e525a647a3f9" providerId="ADAL" clId="{A75156E0-3C20-4F8E-8D6B-0DCCF70199B8}" dt="2023-05-02T13:40:39.399" v="482" actId="14100"/>
          <ac:spMkLst>
            <pc:docMk/>
            <pc:sldMk cId="2277278612" sldId="264"/>
            <ac:spMk id="19" creationId="{AF36BFC8-B336-637F-C3DA-DB9F6A234DA1}"/>
          </ac:spMkLst>
        </pc:spChg>
        <pc:spChg chg="add mod">
          <ac:chgData name="Daleen Marais" userId="068165e9-d2c5-40b8-bb62-e525a647a3f9" providerId="ADAL" clId="{A75156E0-3C20-4F8E-8D6B-0DCCF70199B8}" dt="2023-05-02T13:40:24.051" v="481" actId="1037"/>
          <ac:spMkLst>
            <pc:docMk/>
            <pc:sldMk cId="2277278612" sldId="264"/>
            <ac:spMk id="20" creationId="{168101F5-5877-BCD3-7814-A6021E1FD547}"/>
          </ac:spMkLst>
        </pc:spChg>
        <pc:spChg chg="add mod">
          <ac:chgData name="Daleen Marais" userId="068165e9-d2c5-40b8-bb62-e525a647a3f9" providerId="ADAL" clId="{A75156E0-3C20-4F8E-8D6B-0DCCF70199B8}" dt="2023-05-02T13:41:11.423" v="513" actId="14100"/>
          <ac:spMkLst>
            <pc:docMk/>
            <pc:sldMk cId="2277278612" sldId="264"/>
            <ac:spMk id="21" creationId="{DE304FA1-C36E-3875-CF75-A8A50C913067}"/>
          </ac:spMkLst>
        </pc:spChg>
        <pc:spChg chg="add mod">
          <ac:chgData name="Daleen Marais" userId="068165e9-d2c5-40b8-bb62-e525a647a3f9" providerId="ADAL" clId="{A75156E0-3C20-4F8E-8D6B-0DCCF70199B8}" dt="2023-05-02T13:41:51.752" v="557" actId="1038"/>
          <ac:spMkLst>
            <pc:docMk/>
            <pc:sldMk cId="2277278612" sldId="264"/>
            <ac:spMk id="22" creationId="{41FDB5C7-A16A-84BE-2E64-FA97D5909642}"/>
          </ac:spMkLst>
        </pc:spChg>
        <pc:spChg chg="add mod">
          <ac:chgData name="Daleen Marais" userId="068165e9-d2c5-40b8-bb62-e525a647a3f9" providerId="ADAL" clId="{A75156E0-3C20-4F8E-8D6B-0DCCF70199B8}" dt="2023-05-02T13:41:22.059" v="517" actId="14100"/>
          <ac:spMkLst>
            <pc:docMk/>
            <pc:sldMk cId="2277278612" sldId="264"/>
            <ac:spMk id="23" creationId="{1D2C7845-F32A-07C8-EE25-F4804D792A1C}"/>
          </ac:spMkLst>
        </pc:spChg>
      </pc:sldChg>
      <pc:sldChg chg="addSp delSp modSp new mod">
        <pc:chgData name="Daleen Marais" userId="068165e9-d2c5-40b8-bb62-e525a647a3f9" providerId="ADAL" clId="{A75156E0-3C20-4F8E-8D6B-0DCCF70199B8}" dt="2023-05-02T13:44:09.187" v="647" actId="1076"/>
        <pc:sldMkLst>
          <pc:docMk/>
          <pc:sldMk cId="442148930" sldId="265"/>
        </pc:sldMkLst>
        <pc:spChg chg="mod">
          <ac:chgData name="Daleen Marais" userId="068165e9-d2c5-40b8-bb62-e525a647a3f9" providerId="ADAL" clId="{A75156E0-3C20-4F8E-8D6B-0DCCF70199B8}" dt="2023-05-02T13:42:32.634" v="562"/>
          <ac:spMkLst>
            <pc:docMk/>
            <pc:sldMk cId="442148930" sldId="265"/>
            <ac:spMk id="2" creationId="{8D05F934-CA0C-3ABC-2367-B705C9D40D2C}"/>
          </ac:spMkLst>
        </pc:spChg>
        <pc:spChg chg="del">
          <ac:chgData name="Daleen Marais" userId="068165e9-d2c5-40b8-bb62-e525a647a3f9" providerId="ADAL" clId="{A75156E0-3C20-4F8E-8D6B-0DCCF70199B8}" dt="2023-05-02T13:42:43.608" v="563" actId="478"/>
          <ac:spMkLst>
            <pc:docMk/>
            <pc:sldMk cId="442148930" sldId="265"/>
            <ac:spMk id="3" creationId="{763D8DDF-65FA-4B7C-08F4-BED43730FFCE}"/>
          </ac:spMkLst>
        </pc:spChg>
        <pc:spChg chg="add mod">
          <ac:chgData name="Daleen Marais" userId="068165e9-d2c5-40b8-bb62-e525a647a3f9" providerId="ADAL" clId="{A75156E0-3C20-4F8E-8D6B-0DCCF70199B8}" dt="2023-05-02T13:43:32.206" v="631" actId="14100"/>
          <ac:spMkLst>
            <pc:docMk/>
            <pc:sldMk cId="442148930" sldId="265"/>
            <ac:spMk id="4" creationId="{E04C3C79-5AC8-138A-1FA8-EE4C38CCFA99}"/>
          </ac:spMkLst>
        </pc:spChg>
        <pc:spChg chg="add mod">
          <ac:chgData name="Daleen Marais" userId="068165e9-d2c5-40b8-bb62-e525a647a3f9" providerId="ADAL" clId="{A75156E0-3C20-4F8E-8D6B-0DCCF70199B8}" dt="2023-05-02T13:44:01.417" v="633" actId="14100"/>
          <ac:spMkLst>
            <pc:docMk/>
            <pc:sldMk cId="442148930" sldId="265"/>
            <ac:spMk id="5" creationId="{D24623B3-7EBA-0A55-5D18-5E44CDAE0EA7}"/>
          </ac:spMkLst>
        </pc:spChg>
        <pc:spChg chg="add mod">
          <ac:chgData name="Daleen Marais" userId="068165e9-d2c5-40b8-bb62-e525a647a3f9" providerId="ADAL" clId="{A75156E0-3C20-4F8E-8D6B-0DCCF70199B8}" dt="2023-05-02T13:44:09.187" v="647" actId="1076"/>
          <ac:spMkLst>
            <pc:docMk/>
            <pc:sldMk cId="442148930" sldId="265"/>
            <ac:spMk id="6" creationId="{2674C997-604E-0773-F436-522A8182A346}"/>
          </ac:spMkLst>
        </pc:spChg>
      </pc:sldChg>
      <pc:sldChg chg="addSp delSp modSp new mod">
        <pc:chgData name="Daleen Marais" userId="068165e9-d2c5-40b8-bb62-e525a647a3f9" providerId="ADAL" clId="{A75156E0-3C20-4F8E-8D6B-0DCCF70199B8}" dt="2023-05-02T13:45:39.440" v="664" actId="1076"/>
        <pc:sldMkLst>
          <pc:docMk/>
          <pc:sldMk cId="2914374082" sldId="266"/>
        </pc:sldMkLst>
        <pc:spChg chg="mod">
          <ac:chgData name="Daleen Marais" userId="068165e9-d2c5-40b8-bb62-e525a647a3f9" providerId="ADAL" clId="{A75156E0-3C20-4F8E-8D6B-0DCCF70199B8}" dt="2023-05-02T13:44:35.464" v="652"/>
          <ac:spMkLst>
            <pc:docMk/>
            <pc:sldMk cId="2914374082" sldId="266"/>
            <ac:spMk id="2" creationId="{841CDA57-D5EF-5FE3-0C7E-6B14386546F9}"/>
          </ac:spMkLst>
        </pc:spChg>
        <pc:spChg chg="del">
          <ac:chgData name="Daleen Marais" userId="068165e9-d2c5-40b8-bb62-e525a647a3f9" providerId="ADAL" clId="{A75156E0-3C20-4F8E-8D6B-0DCCF70199B8}" dt="2023-05-02T13:44:45.251" v="653" actId="478"/>
          <ac:spMkLst>
            <pc:docMk/>
            <pc:sldMk cId="2914374082" sldId="266"/>
            <ac:spMk id="3" creationId="{3B2DE432-E5E6-3E04-E2D0-8AEDFDB61DE1}"/>
          </ac:spMkLst>
        </pc:spChg>
        <pc:spChg chg="add mod">
          <ac:chgData name="Daleen Marais" userId="068165e9-d2c5-40b8-bb62-e525a647a3f9" providerId="ADAL" clId="{A75156E0-3C20-4F8E-8D6B-0DCCF70199B8}" dt="2023-05-02T13:45:33.936" v="662" actId="403"/>
          <ac:spMkLst>
            <pc:docMk/>
            <pc:sldMk cId="2914374082" sldId="266"/>
            <ac:spMk id="5" creationId="{23113E3B-1F9B-6B10-09FB-632C85CB983B}"/>
          </ac:spMkLst>
        </pc:spChg>
        <pc:picChg chg="add mod">
          <ac:chgData name="Daleen Marais" userId="068165e9-d2c5-40b8-bb62-e525a647a3f9" providerId="ADAL" clId="{A75156E0-3C20-4F8E-8D6B-0DCCF70199B8}" dt="2023-05-02T13:45:39.440" v="664" actId="1076"/>
          <ac:picMkLst>
            <pc:docMk/>
            <pc:sldMk cId="2914374082" sldId="266"/>
            <ac:picMk id="4" creationId="{E4D247FA-294E-04BB-3428-26EFCC90DD13}"/>
          </ac:picMkLst>
        </pc:picChg>
      </pc:sldChg>
      <pc:sldChg chg="addSp modSp new mod modAnim">
        <pc:chgData name="Daleen Marais" userId="068165e9-d2c5-40b8-bb62-e525a647a3f9" providerId="ADAL" clId="{A75156E0-3C20-4F8E-8D6B-0DCCF70199B8}" dt="2023-05-02T14:20:02.492" v="1250" actId="255"/>
        <pc:sldMkLst>
          <pc:docMk/>
          <pc:sldMk cId="1643216114" sldId="267"/>
        </pc:sldMkLst>
        <pc:spChg chg="mod">
          <ac:chgData name="Daleen Marais" userId="068165e9-d2c5-40b8-bb62-e525a647a3f9" providerId="ADAL" clId="{A75156E0-3C20-4F8E-8D6B-0DCCF70199B8}" dt="2023-05-02T13:46:03.157" v="668" actId="207"/>
          <ac:spMkLst>
            <pc:docMk/>
            <pc:sldMk cId="1643216114" sldId="267"/>
            <ac:spMk id="2" creationId="{FFB295F8-2C5A-1FC7-BF9F-009E211B2CA8}"/>
          </ac:spMkLst>
        </pc:spChg>
        <pc:spChg chg="mod">
          <ac:chgData name="Daleen Marais" userId="068165e9-d2c5-40b8-bb62-e525a647a3f9" providerId="ADAL" clId="{A75156E0-3C20-4F8E-8D6B-0DCCF70199B8}" dt="2023-05-02T14:20:02.492" v="1250" actId="255"/>
          <ac:spMkLst>
            <pc:docMk/>
            <pc:sldMk cId="1643216114" sldId="267"/>
            <ac:spMk id="3" creationId="{A5C03694-9992-45CE-8BA3-CF38B6381E4D}"/>
          </ac:spMkLst>
        </pc:spChg>
        <pc:spChg chg="add mod">
          <ac:chgData name="Daleen Marais" userId="068165e9-d2c5-40b8-bb62-e525a647a3f9" providerId="ADAL" clId="{A75156E0-3C20-4F8E-8D6B-0DCCF70199B8}" dt="2023-05-02T13:47:12.538" v="683" actId="403"/>
          <ac:spMkLst>
            <pc:docMk/>
            <pc:sldMk cId="1643216114" sldId="267"/>
            <ac:spMk id="4" creationId="{F0DD00F3-CFCA-0324-D762-8DF283C89891}"/>
          </ac:spMkLst>
        </pc:spChg>
        <pc:spChg chg="add mod">
          <ac:chgData name="Daleen Marais" userId="068165e9-d2c5-40b8-bb62-e525a647a3f9" providerId="ADAL" clId="{A75156E0-3C20-4F8E-8D6B-0DCCF70199B8}" dt="2023-05-02T13:46:59.949" v="681" actId="403"/>
          <ac:spMkLst>
            <pc:docMk/>
            <pc:sldMk cId="1643216114" sldId="267"/>
            <ac:spMk id="5" creationId="{1E5AB52F-A80A-2E53-17D4-E57B8C7EF5E5}"/>
          </ac:spMkLst>
        </pc:spChg>
        <pc:spChg chg="add mod">
          <ac:chgData name="Daleen Marais" userId="068165e9-d2c5-40b8-bb62-e525a647a3f9" providerId="ADAL" clId="{A75156E0-3C20-4F8E-8D6B-0DCCF70199B8}" dt="2023-05-02T13:47:03.718" v="682" actId="403"/>
          <ac:spMkLst>
            <pc:docMk/>
            <pc:sldMk cId="1643216114" sldId="267"/>
            <ac:spMk id="6" creationId="{6091865F-6E98-DAE5-AE64-CCDA25E816F3}"/>
          </ac:spMkLst>
        </pc:spChg>
        <pc:spChg chg="add mod">
          <ac:chgData name="Daleen Marais" userId="068165e9-d2c5-40b8-bb62-e525a647a3f9" providerId="ADAL" clId="{A75156E0-3C20-4F8E-8D6B-0DCCF70199B8}" dt="2023-05-02T13:46:56.024" v="680" actId="403"/>
          <ac:spMkLst>
            <pc:docMk/>
            <pc:sldMk cId="1643216114" sldId="267"/>
            <ac:spMk id="7" creationId="{D2788926-02DF-DCFC-48BA-6F012C7D79DA}"/>
          </ac:spMkLst>
        </pc:spChg>
      </pc:sldChg>
      <pc:sldChg chg="addSp modSp new mod modAnim">
        <pc:chgData name="Daleen Marais" userId="068165e9-d2c5-40b8-bb62-e525a647a3f9" providerId="ADAL" clId="{A75156E0-3C20-4F8E-8D6B-0DCCF70199B8}" dt="2023-05-02T14:20:28.933" v="1252" actId="255"/>
        <pc:sldMkLst>
          <pc:docMk/>
          <pc:sldMk cId="892818177" sldId="268"/>
        </pc:sldMkLst>
        <pc:spChg chg="mod">
          <ac:chgData name="Daleen Marais" userId="068165e9-d2c5-40b8-bb62-e525a647a3f9" providerId="ADAL" clId="{A75156E0-3C20-4F8E-8D6B-0DCCF70199B8}" dt="2023-05-02T13:47:30.796" v="687"/>
          <ac:spMkLst>
            <pc:docMk/>
            <pc:sldMk cId="892818177" sldId="268"/>
            <ac:spMk id="2" creationId="{8A7707AD-ABCA-F74E-AAEE-9FEC6AB24CD0}"/>
          </ac:spMkLst>
        </pc:spChg>
        <pc:spChg chg="mod">
          <ac:chgData name="Daleen Marais" userId="068165e9-d2c5-40b8-bb62-e525a647a3f9" providerId="ADAL" clId="{A75156E0-3C20-4F8E-8D6B-0DCCF70199B8}" dt="2023-05-02T14:20:28.933" v="1252" actId="255"/>
          <ac:spMkLst>
            <pc:docMk/>
            <pc:sldMk cId="892818177" sldId="268"/>
            <ac:spMk id="3" creationId="{C0823C59-ED00-C090-96B1-58027424E06B}"/>
          </ac:spMkLst>
        </pc:spChg>
        <pc:spChg chg="add mod">
          <ac:chgData name="Daleen Marais" userId="068165e9-d2c5-40b8-bb62-e525a647a3f9" providerId="ADAL" clId="{A75156E0-3C20-4F8E-8D6B-0DCCF70199B8}" dt="2023-05-02T13:47:52.733" v="692" actId="14100"/>
          <ac:spMkLst>
            <pc:docMk/>
            <pc:sldMk cId="892818177" sldId="268"/>
            <ac:spMk id="4" creationId="{17CBAF19-E1D9-B8FD-7E5B-1ADF68E60730}"/>
          </ac:spMkLst>
        </pc:spChg>
      </pc:sldChg>
      <pc:sldChg chg="addSp modSp new mod modAnim">
        <pc:chgData name="Daleen Marais" userId="068165e9-d2c5-40b8-bb62-e525a647a3f9" providerId="ADAL" clId="{A75156E0-3C20-4F8E-8D6B-0DCCF70199B8}" dt="2023-05-02T14:20:48.670" v="1254" actId="255"/>
        <pc:sldMkLst>
          <pc:docMk/>
          <pc:sldMk cId="1471412322" sldId="269"/>
        </pc:sldMkLst>
        <pc:spChg chg="mod">
          <ac:chgData name="Daleen Marais" userId="068165e9-d2c5-40b8-bb62-e525a647a3f9" providerId="ADAL" clId="{A75156E0-3C20-4F8E-8D6B-0DCCF70199B8}" dt="2023-05-02T13:48:48.949" v="708" actId="404"/>
          <ac:spMkLst>
            <pc:docMk/>
            <pc:sldMk cId="1471412322" sldId="269"/>
            <ac:spMk id="2" creationId="{3CEFCE2E-35B4-B1B2-6840-C78E3116B997}"/>
          </ac:spMkLst>
        </pc:spChg>
        <pc:spChg chg="mod">
          <ac:chgData name="Daleen Marais" userId="068165e9-d2c5-40b8-bb62-e525a647a3f9" providerId="ADAL" clId="{A75156E0-3C20-4F8E-8D6B-0DCCF70199B8}" dt="2023-05-02T14:20:48.670" v="1254" actId="255"/>
          <ac:spMkLst>
            <pc:docMk/>
            <pc:sldMk cId="1471412322" sldId="269"/>
            <ac:spMk id="3" creationId="{19D4A266-4CD8-28C5-3A29-B6F26992FB2E}"/>
          </ac:spMkLst>
        </pc:spChg>
        <pc:spChg chg="add mod">
          <ac:chgData name="Daleen Marais" userId="068165e9-d2c5-40b8-bb62-e525a647a3f9" providerId="ADAL" clId="{A75156E0-3C20-4F8E-8D6B-0DCCF70199B8}" dt="2023-05-02T13:49:47.356" v="730" actId="1035"/>
          <ac:spMkLst>
            <pc:docMk/>
            <pc:sldMk cId="1471412322" sldId="269"/>
            <ac:spMk id="4" creationId="{BD509378-B93A-D8FE-4EDA-12D5ED9A3736}"/>
          </ac:spMkLst>
        </pc:spChg>
      </pc:sldChg>
      <pc:sldChg chg="modSp new mod">
        <pc:chgData name="Daleen Marais" userId="068165e9-d2c5-40b8-bb62-e525a647a3f9" providerId="ADAL" clId="{A75156E0-3C20-4F8E-8D6B-0DCCF70199B8}" dt="2023-05-02T14:21:16.244" v="1256" actId="255"/>
        <pc:sldMkLst>
          <pc:docMk/>
          <pc:sldMk cId="3741174271" sldId="270"/>
        </pc:sldMkLst>
        <pc:spChg chg="mod">
          <ac:chgData name="Daleen Marais" userId="068165e9-d2c5-40b8-bb62-e525a647a3f9" providerId="ADAL" clId="{A75156E0-3C20-4F8E-8D6B-0DCCF70199B8}" dt="2023-05-02T13:50:04.222" v="734"/>
          <ac:spMkLst>
            <pc:docMk/>
            <pc:sldMk cId="3741174271" sldId="270"/>
            <ac:spMk id="2" creationId="{69A49F3E-9586-8F19-0D67-E72D5E96F7A9}"/>
          </ac:spMkLst>
        </pc:spChg>
        <pc:spChg chg="mod">
          <ac:chgData name="Daleen Marais" userId="068165e9-d2c5-40b8-bb62-e525a647a3f9" providerId="ADAL" clId="{A75156E0-3C20-4F8E-8D6B-0DCCF70199B8}" dt="2023-05-02T14:21:16.244" v="1256" actId="255"/>
          <ac:spMkLst>
            <pc:docMk/>
            <pc:sldMk cId="3741174271" sldId="270"/>
            <ac:spMk id="3" creationId="{FA2BAD75-60F2-4AC1-6151-9252ABDBC6FF}"/>
          </ac:spMkLst>
        </pc:spChg>
      </pc:sldChg>
      <pc:sldChg chg="addSp delSp modSp new mod modAnim">
        <pc:chgData name="Daleen Marais" userId="068165e9-d2c5-40b8-bb62-e525a647a3f9" providerId="ADAL" clId="{A75156E0-3C20-4F8E-8D6B-0DCCF70199B8}" dt="2023-05-02T14:21:34.733" v="1257" actId="255"/>
        <pc:sldMkLst>
          <pc:docMk/>
          <pc:sldMk cId="3742264407" sldId="271"/>
        </pc:sldMkLst>
        <pc:spChg chg="mod">
          <ac:chgData name="Daleen Marais" userId="068165e9-d2c5-40b8-bb62-e525a647a3f9" providerId="ADAL" clId="{A75156E0-3C20-4F8E-8D6B-0DCCF70199B8}" dt="2023-05-02T13:50:31.982" v="740"/>
          <ac:spMkLst>
            <pc:docMk/>
            <pc:sldMk cId="3742264407" sldId="271"/>
            <ac:spMk id="2" creationId="{84D83F87-F9C8-41E0-9D43-7275856FC878}"/>
          </ac:spMkLst>
        </pc:spChg>
        <pc:spChg chg="del">
          <ac:chgData name="Daleen Marais" userId="068165e9-d2c5-40b8-bb62-e525a647a3f9" providerId="ADAL" clId="{A75156E0-3C20-4F8E-8D6B-0DCCF70199B8}" dt="2023-05-02T13:50:43.494" v="741" actId="478"/>
          <ac:spMkLst>
            <pc:docMk/>
            <pc:sldMk cId="3742264407" sldId="271"/>
            <ac:spMk id="3" creationId="{EF839B29-BDA9-6A51-9AB4-EE658B1006BD}"/>
          </ac:spMkLst>
        </pc:spChg>
        <pc:spChg chg="add del mod">
          <ac:chgData name="Daleen Marais" userId="068165e9-d2c5-40b8-bb62-e525a647a3f9" providerId="ADAL" clId="{A75156E0-3C20-4F8E-8D6B-0DCCF70199B8}" dt="2023-05-02T13:50:56.392" v="743" actId="478"/>
          <ac:spMkLst>
            <pc:docMk/>
            <pc:sldMk cId="3742264407" sldId="271"/>
            <ac:spMk id="4" creationId="{342AA904-6EC6-48B0-F44F-12CAA5C1BFA3}"/>
          </ac:spMkLst>
        </pc:spChg>
        <pc:spChg chg="add mod">
          <ac:chgData name="Daleen Marais" userId="068165e9-d2c5-40b8-bb62-e525a647a3f9" providerId="ADAL" clId="{A75156E0-3C20-4F8E-8D6B-0DCCF70199B8}" dt="2023-05-02T13:51:25.310" v="788" actId="14100"/>
          <ac:spMkLst>
            <pc:docMk/>
            <pc:sldMk cId="3742264407" sldId="271"/>
            <ac:spMk id="5" creationId="{047D892E-3F1C-3056-A74F-D15F50F54FAE}"/>
          </ac:spMkLst>
        </pc:spChg>
        <pc:spChg chg="add mod">
          <ac:chgData name="Daleen Marais" userId="068165e9-d2c5-40b8-bb62-e525a647a3f9" providerId="ADAL" clId="{A75156E0-3C20-4F8E-8D6B-0DCCF70199B8}" dt="2023-05-02T13:50:43.839" v="742"/>
          <ac:spMkLst>
            <pc:docMk/>
            <pc:sldMk cId="3742264407" sldId="271"/>
            <ac:spMk id="6" creationId="{58F12C00-D77F-0E27-E72A-33EEE8708453}"/>
          </ac:spMkLst>
        </pc:spChg>
        <pc:spChg chg="add mod">
          <ac:chgData name="Daleen Marais" userId="068165e9-d2c5-40b8-bb62-e525a647a3f9" providerId="ADAL" clId="{A75156E0-3C20-4F8E-8D6B-0DCCF70199B8}" dt="2023-05-02T13:51:45.346" v="793" actId="20577"/>
          <ac:spMkLst>
            <pc:docMk/>
            <pc:sldMk cId="3742264407" sldId="271"/>
            <ac:spMk id="7" creationId="{14B087D7-39A7-D5E8-E190-79F5681EDE59}"/>
          </ac:spMkLst>
        </pc:spChg>
        <pc:spChg chg="add mod">
          <ac:chgData name="Daleen Marais" userId="068165e9-d2c5-40b8-bb62-e525a647a3f9" providerId="ADAL" clId="{A75156E0-3C20-4F8E-8D6B-0DCCF70199B8}" dt="2023-05-02T14:21:34.733" v="1257" actId="255"/>
          <ac:spMkLst>
            <pc:docMk/>
            <pc:sldMk cId="3742264407" sldId="271"/>
            <ac:spMk id="8" creationId="{145B45EE-E572-C7B1-1E7C-A5AA2C75D84F}"/>
          </ac:spMkLst>
        </pc:spChg>
      </pc:sldChg>
      <pc:sldChg chg="addSp modSp new mod modAnim">
        <pc:chgData name="Daleen Marais" userId="068165e9-d2c5-40b8-bb62-e525a647a3f9" providerId="ADAL" clId="{A75156E0-3C20-4F8E-8D6B-0DCCF70199B8}" dt="2023-05-02T14:04:07.179" v="944" actId="27636"/>
        <pc:sldMkLst>
          <pc:docMk/>
          <pc:sldMk cId="2918630273" sldId="272"/>
        </pc:sldMkLst>
        <pc:spChg chg="mod">
          <ac:chgData name="Daleen Marais" userId="068165e9-d2c5-40b8-bb62-e525a647a3f9" providerId="ADAL" clId="{A75156E0-3C20-4F8E-8D6B-0DCCF70199B8}" dt="2023-05-02T13:52:22.942" v="798"/>
          <ac:spMkLst>
            <pc:docMk/>
            <pc:sldMk cId="2918630273" sldId="272"/>
            <ac:spMk id="2" creationId="{D6AEB3DA-DDB0-0B1F-1A7B-0429B0429370}"/>
          </ac:spMkLst>
        </pc:spChg>
        <pc:spChg chg="mod">
          <ac:chgData name="Daleen Marais" userId="068165e9-d2c5-40b8-bb62-e525a647a3f9" providerId="ADAL" clId="{A75156E0-3C20-4F8E-8D6B-0DCCF70199B8}" dt="2023-05-02T14:04:07.179" v="944" actId="27636"/>
          <ac:spMkLst>
            <pc:docMk/>
            <pc:sldMk cId="2918630273" sldId="272"/>
            <ac:spMk id="3" creationId="{99A30B58-3C93-02DB-1640-6B217D1C86A7}"/>
          </ac:spMkLst>
        </pc:spChg>
        <pc:spChg chg="add mod">
          <ac:chgData name="Daleen Marais" userId="068165e9-d2c5-40b8-bb62-e525a647a3f9" providerId="ADAL" clId="{A75156E0-3C20-4F8E-8D6B-0DCCF70199B8}" dt="2023-05-02T13:52:56.352" v="815" actId="1036"/>
          <ac:spMkLst>
            <pc:docMk/>
            <pc:sldMk cId="2918630273" sldId="272"/>
            <ac:spMk id="4" creationId="{CF9F46D7-F8AC-CF68-C4B8-1BACC94B2D61}"/>
          </ac:spMkLst>
        </pc:spChg>
        <pc:spChg chg="add mod">
          <ac:chgData name="Daleen Marais" userId="068165e9-d2c5-40b8-bb62-e525a647a3f9" providerId="ADAL" clId="{A75156E0-3C20-4F8E-8D6B-0DCCF70199B8}" dt="2023-05-02T13:52:43.104" v="802" actId="1076"/>
          <ac:spMkLst>
            <pc:docMk/>
            <pc:sldMk cId="2918630273" sldId="272"/>
            <ac:spMk id="5" creationId="{3EB202FB-00FC-7569-B617-3172E4827FFA}"/>
          </ac:spMkLst>
        </pc:spChg>
      </pc:sldChg>
      <pc:sldChg chg="addSp modSp new mod modAnim">
        <pc:chgData name="Daleen Marais" userId="068165e9-d2c5-40b8-bb62-e525a647a3f9" providerId="ADAL" clId="{A75156E0-3C20-4F8E-8D6B-0DCCF70199B8}" dt="2023-05-02T13:56:08.585" v="883" actId="1036"/>
        <pc:sldMkLst>
          <pc:docMk/>
          <pc:sldMk cId="1733198268" sldId="273"/>
        </pc:sldMkLst>
        <pc:spChg chg="mod">
          <ac:chgData name="Daleen Marais" userId="068165e9-d2c5-40b8-bb62-e525a647a3f9" providerId="ADAL" clId="{A75156E0-3C20-4F8E-8D6B-0DCCF70199B8}" dt="2023-05-02T13:54:19.581" v="835"/>
          <ac:spMkLst>
            <pc:docMk/>
            <pc:sldMk cId="1733198268" sldId="273"/>
            <ac:spMk id="2" creationId="{B8CD02E3-286C-DF81-CDE2-9FA1329AD928}"/>
          </ac:spMkLst>
        </pc:spChg>
        <pc:spChg chg="mod">
          <ac:chgData name="Daleen Marais" userId="068165e9-d2c5-40b8-bb62-e525a647a3f9" providerId="ADAL" clId="{A75156E0-3C20-4F8E-8D6B-0DCCF70199B8}" dt="2023-05-02T13:55:45.482" v="871" actId="255"/>
          <ac:spMkLst>
            <pc:docMk/>
            <pc:sldMk cId="1733198268" sldId="273"/>
            <ac:spMk id="3" creationId="{ED2ABB38-4E84-F21B-E7A3-BF59B3649C08}"/>
          </ac:spMkLst>
        </pc:spChg>
        <pc:spChg chg="add mod">
          <ac:chgData name="Daleen Marais" userId="068165e9-d2c5-40b8-bb62-e525a647a3f9" providerId="ADAL" clId="{A75156E0-3C20-4F8E-8D6B-0DCCF70199B8}" dt="2023-05-02T13:56:08.585" v="883" actId="1036"/>
          <ac:spMkLst>
            <pc:docMk/>
            <pc:sldMk cId="1733198268" sldId="273"/>
            <ac:spMk id="4" creationId="{3A84C6E1-387A-215F-90FB-FB39E097CAEE}"/>
          </ac:spMkLst>
        </pc:spChg>
      </pc:sldChg>
      <pc:sldChg chg="addSp delSp modSp new mod modAnim">
        <pc:chgData name="Daleen Marais" userId="068165e9-d2c5-40b8-bb62-e525a647a3f9" providerId="ADAL" clId="{A75156E0-3C20-4F8E-8D6B-0DCCF70199B8}" dt="2023-05-02T13:57:33.299" v="916" actId="1035"/>
        <pc:sldMkLst>
          <pc:docMk/>
          <pc:sldMk cId="764548072" sldId="274"/>
        </pc:sldMkLst>
        <pc:spChg chg="mod">
          <ac:chgData name="Daleen Marais" userId="068165e9-d2c5-40b8-bb62-e525a647a3f9" providerId="ADAL" clId="{A75156E0-3C20-4F8E-8D6B-0DCCF70199B8}" dt="2023-05-02T13:56:27.921" v="887"/>
          <ac:spMkLst>
            <pc:docMk/>
            <pc:sldMk cId="764548072" sldId="274"/>
            <ac:spMk id="2" creationId="{C97F0423-A101-3C51-6FBA-F1FF8173FEB9}"/>
          </ac:spMkLst>
        </pc:spChg>
        <pc:spChg chg="del">
          <ac:chgData name="Daleen Marais" userId="068165e9-d2c5-40b8-bb62-e525a647a3f9" providerId="ADAL" clId="{A75156E0-3C20-4F8E-8D6B-0DCCF70199B8}" dt="2023-05-02T13:56:35.386" v="888" actId="478"/>
          <ac:spMkLst>
            <pc:docMk/>
            <pc:sldMk cId="764548072" sldId="274"/>
            <ac:spMk id="3" creationId="{B2A63E45-71A1-C4D2-6606-E11F2F80A4D8}"/>
          </ac:spMkLst>
        </pc:spChg>
        <pc:spChg chg="add mod">
          <ac:chgData name="Daleen Marais" userId="068165e9-d2c5-40b8-bb62-e525a647a3f9" providerId="ADAL" clId="{A75156E0-3C20-4F8E-8D6B-0DCCF70199B8}" dt="2023-05-02T13:57:16.810" v="904" actId="255"/>
          <ac:spMkLst>
            <pc:docMk/>
            <pc:sldMk cId="764548072" sldId="274"/>
            <ac:spMk id="4" creationId="{E212B85F-04F9-9CD7-8CC7-64BA88186751}"/>
          </ac:spMkLst>
        </pc:spChg>
        <pc:spChg chg="add mod">
          <ac:chgData name="Daleen Marais" userId="068165e9-d2c5-40b8-bb62-e525a647a3f9" providerId="ADAL" clId="{A75156E0-3C20-4F8E-8D6B-0DCCF70199B8}" dt="2023-05-02T13:57:33.299" v="916" actId="1035"/>
          <ac:spMkLst>
            <pc:docMk/>
            <pc:sldMk cId="764548072" sldId="274"/>
            <ac:spMk id="5" creationId="{A8E1FF18-CC71-5D31-B483-BD511ED956E0}"/>
          </ac:spMkLst>
        </pc:spChg>
      </pc:sldChg>
      <pc:sldChg chg="modSp new mod">
        <pc:chgData name="Daleen Marais" userId="068165e9-d2c5-40b8-bb62-e525a647a3f9" providerId="ADAL" clId="{A75156E0-3C20-4F8E-8D6B-0DCCF70199B8}" dt="2023-05-02T14:02:46.839" v="930" actId="404"/>
        <pc:sldMkLst>
          <pc:docMk/>
          <pc:sldMk cId="3330450312" sldId="275"/>
        </pc:sldMkLst>
        <pc:spChg chg="mod">
          <ac:chgData name="Daleen Marais" userId="068165e9-d2c5-40b8-bb62-e525a647a3f9" providerId="ADAL" clId="{A75156E0-3C20-4F8E-8D6B-0DCCF70199B8}" dt="2023-05-02T13:57:53.443" v="920"/>
          <ac:spMkLst>
            <pc:docMk/>
            <pc:sldMk cId="3330450312" sldId="275"/>
            <ac:spMk id="2" creationId="{9E9A405F-B000-A8AB-2AE2-069145111618}"/>
          </ac:spMkLst>
        </pc:spChg>
        <pc:spChg chg="mod">
          <ac:chgData name="Daleen Marais" userId="068165e9-d2c5-40b8-bb62-e525a647a3f9" providerId="ADAL" clId="{A75156E0-3C20-4F8E-8D6B-0DCCF70199B8}" dt="2023-05-02T14:02:46.839" v="930" actId="404"/>
          <ac:spMkLst>
            <pc:docMk/>
            <pc:sldMk cId="3330450312" sldId="275"/>
            <ac:spMk id="3" creationId="{26DC6708-D3C9-F971-4C2C-7AA667E4B575}"/>
          </ac:spMkLst>
        </pc:spChg>
      </pc:sldChg>
      <pc:sldChg chg="addSp modSp new mod">
        <pc:chgData name="Daleen Marais" userId="068165e9-d2c5-40b8-bb62-e525a647a3f9" providerId="ADAL" clId="{A75156E0-3C20-4F8E-8D6B-0DCCF70199B8}" dt="2023-05-02T14:04:42.062" v="949" actId="14100"/>
        <pc:sldMkLst>
          <pc:docMk/>
          <pc:sldMk cId="1914305727" sldId="276"/>
        </pc:sldMkLst>
        <pc:spChg chg="mod">
          <ac:chgData name="Daleen Marais" userId="068165e9-d2c5-40b8-bb62-e525a647a3f9" providerId="ADAL" clId="{A75156E0-3C20-4F8E-8D6B-0DCCF70199B8}" dt="2023-05-02T14:03:24.529" v="934"/>
          <ac:spMkLst>
            <pc:docMk/>
            <pc:sldMk cId="1914305727" sldId="276"/>
            <ac:spMk id="2" creationId="{5D769E92-9C90-C05F-56E7-21B9A31D1B6B}"/>
          </ac:spMkLst>
        </pc:spChg>
        <pc:spChg chg="mod">
          <ac:chgData name="Daleen Marais" userId="068165e9-d2c5-40b8-bb62-e525a647a3f9" providerId="ADAL" clId="{A75156E0-3C20-4F8E-8D6B-0DCCF70199B8}" dt="2023-05-02T14:04:29.990" v="946" actId="255"/>
          <ac:spMkLst>
            <pc:docMk/>
            <pc:sldMk cId="1914305727" sldId="276"/>
            <ac:spMk id="3" creationId="{6C9A190E-A8FF-A479-1F91-4B9FF4084C47}"/>
          </ac:spMkLst>
        </pc:spChg>
        <pc:spChg chg="add mod">
          <ac:chgData name="Daleen Marais" userId="068165e9-d2c5-40b8-bb62-e525a647a3f9" providerId="ADAL" clId="{A75156E0-3C20-4F8E-8D6B-0DCCF70199B8}" dt="2023-05-02T14:04:42.062" v="949" actId="14100"/>
          <ac:spMkLst>
            <pc:docMk/>
            <pc:sldMk cId="1914305727" sldId="276"/>
            <ac:spMk id="4" creationId="{07850886-E46B-DC7A-D2E5-2D3920ADA770}"/>
          </ac:spMkLst>
        </pc:spChg>
      </pc:sldChg>
      <pc:sldChg chg="modSp new mod">
        <pc:chgData name="Daleen Marais" userId="068165e9-d2c5-40b8-bb62-e525a647a3f9" providerId="ADAL" clId="{A75156E0-3C20-4F8E-8D6B-0DCCF70199B8}" dt="2023-05-02T14:06:40.022" v="964" actId="404"/>
        <pc:sldMkLst>
          <pc:docMk/>
          <pc:sldMk cId="236585954" sldId="277"/>
        </pc:sldMkLst>
        <pc:spChg chg="mod">
          <ac:chgData name="Daleen Marais" userId="068165e9-d2c5-40b8-bb62-e525a647a3f9" providerId="ADAL" clId="{A75156E0-3C20-4F8E-8D6B-0DCCF70199B8}" dt="2023-05-02T14:05:41.667" v="956" actId="255"/>
          <ac:spMkLst>
            <pc:docMk/>
            <pc:sldMk cId="236585954" sldId="277"/>
            <ac:spMk id="2" creationId="{134F5600-7AE2-F896-8165-C9C206672845}"/>
          </ac:spMkLst>
        </pc:spChg>
        <pc:spChg chg="mod">
          <ac:chgData name="Daleen Marais" userId="068165e9-d2c5-40b8-bb62-e525a647a3f9" providerId="ADAL" clId="{A75156E0-3C20-4F8E-8D6B-0DCCF70199B8}" dt="2023-05-02T14:06:40.022" v="964" actId="404"/>
          <ac:spMkLst>
            <pc:docMk/>
            <pc:sldMk cId="236585954" sldId="277"/>
            <ac:spMk id="3" creationId="{B0669258-262D-DCAA-6D3E-7214DBFCA360}"/>
          </ac:spMkLst>
        </pc:spChg>
      </pc:sldChg>
      <pc:sldChg chg="addSp modSp new mod modAnim">
        <pc:chgData name="Daleen Marais" userId="068165e9-d2c5-40b8-bb62-e525a647a3f9" providerId="ADAL" clId="{A75156E0-3C20-4F8E-8D6B-0DCCF70199B8}" dt="2023-05-02T14:07:21.592" v="971" actId="1076"/>
        <pc:sldMkLst>
          <pc:docMk/>
          <pc:sldMk cId="3419587522" sldId="278"/>
        </pc:sldMkLst>
        <pc:spChg chg="mod">
          <ac:chgData name="Daleen Marais" userId="068165e9-d2c5-40b8-bb62-e525a647a3f9" providerId="ADAL" clId="{A75156E0-3C20-4F8E-8D6B-0DCCF70199B8}" dt="2023-05-02T14:06:53.036" v="966"/>
          <ac:spMkLst>
            <pc:docMk/>
            <pc:sldMk cId="3419587522" sldId="278"/>
            <ac:spMk id="2" creationId="{DBA7DE82-9205-277D-2BB7-08AA5BCD2C6D}"/>
          </ac:spMkLst>
        </pc:spChg>
        <pc:spChg chg="mod">
          <ac:chgData name="Daleen Marais" userId="068165e9-d2c5-40b8-bb62-e525a647a3f9" providerId="ADAL" clId="{A75156E0-3C20-4F8E-8D6B-0DCCF70199B8}" dt="2023-05-02T14:07:09.313" v="969" actId="255"/>
          <ac:spMkLst>
            <pc:docMk/>
            <pc:sldMk cId="3419587522" sldId="278"/>
            <ac:spMk id="3" creationId="{4EE49658-7F3E-8D8D-64BB-6D5C08934783}"/>
          </ac:spMkLst>
        </pc:spChg>
        <pc:spChg chg="add mod">
          <ac:chgData name="Daleen Marais" userId="068165e9-d2c5-40b8-bb62-e525a647a3f9" providerId="ADAL" clId="{A75156E0-3C20-4F8E-8D6B-0DCCF70199B8}" dt="2023-05-02T14:07:21.592" v="971" actId="1076"/>
          <ac:spMkLst>
            <pc:docMk/>
            <pc:sldMk cId="3419587522" sldId="278"/>
            <ac:spMk id="4" creationId="{6B886308-EA2A-ABBA-E71D-C5F12F60F782}"/>
          </ac:spMkLst>
        </pc:spChg>
        <pc:spChg chg="add mod">
          <ac:chgData name="Daleen Marais" userId="068165e9-d2c5-40b8-bb62-e525a647a3f9" providerId="ADAL" clId="{A75156E0-3C20-4F8E-8D6B-0DCCF70199B8}" dt="2023-05-02T14:07:21.592" v="971" actId="1076"/>
          <ac:spMkLst>
            <pc:docMk/>
            <pc:sldMk cId="3419587522" sldId="278"/>
            <ac:spMk id="5" creationId="{EBE3DA42-BE03-6804-CB07-6DE968E9F53D}"/>
          </ac:spMkLst>
        </pc:spChg>
      </pc:sldChg>
      <pc:sldChg chg="addSp delSp modSp new mod modAnim">
        <pc:chgData name="Daleen Marais" userId="068165e9-d2c5-40b8-bb62-e525a647a3f9" providerId="ADAL" clId="{A75156E0-3C20-4F8E-8D6B-0DCCF70199B8}" dt="2023-05-02T14:09:13.776" v="1020" actId="1076"/>
        <pc:sldMkLst>
          <pc:docMk/>
          <pc:sldMk cId="3982262073" sldId="279"/>
        </pc:sldMkLst>
        <pc:spChg chg="mod">
          <ac:chgData name="Daleen Marais" userId="068165e9-d2c5-40b8-bb62-e525a647a3f9" providerId="ADAL" clId="{A75156E0-3C20-4F8E-8D6B-0DCCF70199B8}" dt="2023-05-02T14:07:46.433" v="975"/>
          <ac:spMkLst>
            <pc:docMk/>
            <pc:sldMk cId="3982262073" sldId="279"/>
            <ac:spMk id="2" creationId="{05B0EACF-C384-04BE-8F23-B330A4D338E5}"/>
          </ac:spMkLst>
        </pc:spChg>
        <pc:spChg chg="del">
          <ac:chgData name="Daleen Marais" userId="068165e9-d2c5-40b8-bb62-e525a647a3f9" providerId="ADAL" clId="{A75156E0-3C20-4F8E-8D6B-0DCCF70199B8}" dt="2023-05-02T14:07:57.192" v="976" actId="478"/>
          <ac:spMkLst>
            <pc:docMk/>
            <pc:sldMk cId="3982262073" sldId="279"/>
            <ac:spMk id="3" creationId="{D605A366-F233-985B-FCF5-E7A2A79B5E26}"/>
          </ac:spMkLst>
        </pc:spChg>
        <pc:spChg chg="add mod">
          <ac:chgData name="Daleen Marais" userId="068165e9-d2c5-40b8-bb62-e525a647a3f9" providerId="ADAL" clId="{A75156E0-3C20-4F8E-8D6B-0DCCF70199B8}" dt="2023-05-02T14:09:09.840" v="1019" actId="1076"/>
          <ac:spMkLst>
            <pc:docMk/>
            <pc:sldMk cId="3982262073" sldId="279"/>
            <ac:spMk id="4" creationId="{28348A80-6F4B-AAE6-04EB-10469A68FB45}"/>
          </ac:spMkLst>
        </pc:spChg>
        <pc:spChg chg="add mod">
          <ac:chgData name="Daleen Marais" userId="068165e9-d2c5-40b8-bb62-e525a647a3f9" providerId="ADAL" clId="{A75156E0-3C20-4F8E-8D6B-0DCCF70199B8}" dt="2023-05-02T14:08:34.489" v="1013" actId="14100"/>
          <ac:spMkLst>
            <pc:docMk/>
            <pc:sldMk cId="3982262073" sldId="279"/>
            <ac:spMk id="6" creationId="{DE354A76-CE2A-2708-59C0-E5B18085E5D8}"/>
          </ac:spMkLst>
        </pc:spChg>
        <pc:picChg chg="add mod">
          <ac:chgData name="Daleen Marais" userId="068165e9-d2c5-40b8-bb62-e525a647a3f9" providerId="ADAL" clId="{A75156E0-3C20-4F8E-8D6B-0DCCF70199B8}" dt="2023-05-02T14:09:13.776" v="1020" actId="1076"/>
          <ac:picMkLst>
            <pc:docMk/>
            <pc:sldMk cId="3982262073" sldId="279"/>
            <ac:picMk id="5" creationId="{39D98BAC-36E8-E23D-89DB-0F6DFE90415C}"/>
          </ac:picMkLst>
        </pc:picChg>
        <pc:picChg chg="add mod">
          <ac:chgData name="Daleen Marais" userId="068165e9-d2c5-40b8-bb62-e525a647a3f9" providerId="ADAL" clId="{A75156E0-3C20-4F8E-8D6B-0DCCF70199B8}" dt="2023-05-02T14:09:05.452" v="1018" actId="14100"/>
          <ac:picMkLst>
            <pc:docMk/>
            <pc:sldMk cId="3982262073" sldId="279"/>
            <ac:picMk id="7" creationId="{6FF5F6B4-8BCD-7663-1EF1-C877CB425895}"/>
          </ac:picMkLst>
        </pc:picChg>
      </pc:sldChg>
      <pc:sldChg chg="addSp delSp modSp new mod modAnim">
        <pc:chgData name="Daleen Marais" userId="068165e9-d2c5-40b8-bb62-e525a647a3f9" providerId="ADAL" clId="{A75156E0-3C20-4F8E-8D6B-0DCCF70199B8}" dt="2023-05-02T14:23:04.237" v="1259" actId="179"/>
        <pc:sldMkLst>
          <pc:docMk/>
          <pc:sldMk cId="647710662" sldId="280"/>
        </pc:sldMkLst>
        <pc:spChg chg="mod">
          <ac:chgData name="Daleen Marais" userId="068165e9-d2c5-40b8-bb62-e525a647a3f9" providerId="ADAL" clId="{A75156E0-3C20-4F8E-8D6B-0DCCF70199B8}" dt="2023-05-02T14:09:43.194" v="1026" actId="6549"/>
          <ac:spMkLst>
            <pc:docMk/>
            <pc:sldMk cId="647710662" sldId="280"/>
            <ac:spMk id="2" creationId="{A2C2C368-48E2-7D85-58F8-DAC1DBE457E7}"/>
          </ac:spMkLst>
        </pc:spChg>
        <pc:spChg chg="mod">
          <ac:chgData name="Daleen Marais" userId="068165e9-d2c5-40b8-bb62-e525a647a3f9" providerId="ADAL" clId="{A75156E0-3C20-4F8E-8D6B-0DCCF70199B8}" dt="2023-05-02T14:23:04.237" v="1259" actId="179"/>
          <ac:spMkLst>
            <pc:docMk/>
            <pc:sldMk cId="647710662" sldId="280"/>
            <ac:spMk id="3" creationId="{284E69AF-A98E-BC3F-6754-471F554CBC02}"/>
          </ac:spMkLst>
        </pc:spChg>
        <pc:spChg chg="add del">
          <ac:chgData name="Daleen Marais" userId="068165e9-d2c5-40b8-bb62-e525a647a3f9" providerId="ADAL" clId="{A75156E0-3C20-4F8E-8D6B-0DCCF70199B8}" dt="2023-05-02T14:11:12.165" v="1049" actId="22"/>
          <ac:spMkLst>
            <pc:docMk/>
            <pc:sldMk cId="647710662" sldId="280"/>
            <ac:spMk id="5" creationId="{DB3805D8-9CCB-EE51-6F37-53CCF2161A7D}"/>
          </ac:spMkLst>
        </pc:spChg>
        <pc:spChg chg="add mod">
          <ac:chgData name="Daleen Marais" userId="068165e9-d2c5-40b8-bb62-e525a647a3f9" providerId="ADAL" clId="{A75156E0-3C20-4F8E-8D6B-0DCCF70199B8}" dt="2023-05-02T14:11:35.812" v="1061" actId="1036"/>
          <ac:spMkLst>
            <pc:docMk/>
            <pc:sldMk cId="647710662" sldId="280"/>
            <ac:spMk id="6" creationId="{30CFC21E-E629-5BBA-4687-6D75FF0FAA05}"/>
          </ac:spMkLst>
        </pc:spChg>
      </pc:sldChg>
      <pc:sldChg chg="addSp delSp modSp new mod">
        <pc:chgData name="Daleen Marais" userId="068165e9-d2c5-40b8-bb62-e525a647a3f9" providerId="ADAL" clId="{A75156E0-3C20-4F8E-8D6B-0DCCF70199B8}" dt="2023-05-02T14:12:42.402" v="1073" actId="14100"/>
        <pc:sldMkLst>
          <pc:docMk/>
          <pc:sldMk cId="3923325304" sldId="281"/>
        </pc:sldMkLst>
        <pc:spChg chg="mod">
          <ac:chgData name="Daleen Marais" userId="068165e9-d2c5-40b8-bb62-e525a647a3f9" providerId="ADAL" clId="{A75156E0-3C20-4F8E-8D6B-0DCCF70199B8}" dt="2023-05-02T14:11:55.210" v="1065"/>
          <ac:spMkLst>
            <pc:docMk/>
            <pc:sldMk cId="3923325304" sldId="281"/>
            <ac:spMk id="2" creationId="{22925055-6D6E-6B13-FEE3-9EF401DF82BA}"/>
          </ac:spMkLst>
        </pc:spChg>
        <pc:spChg chg="del">
          <ac:chgData name="Daleen Marais" userId="068165e9-d2c5-40b8-bb62-e525a647a3f9" providerId="ADAL" clId="{A75156E0-3C20-4F8E-8D6B-0DCCF70199B8}" dt="2023-05-02T14:12:02.872" v="1066" actId="478"/>
          <ac:spMkLst>
            <pc:docMk/>
            <pc:sldMk cId="3923325304" sldId="281"/>
            <ac:spMk id="3" creationId="{EF4BFB92-1408-1BE3-0319-B93613136C77}"/>
          </ac:spMkLst>
        </pc:spChg>
        <pc:spChg chg="add mod">
          <ac:chgData name="Daleen Marais" userId="068165e9-d2c5-40b8-bb62-e525a647a3f9" providerId="ADAL" clId="{A75156E0-3C20-4F8E-8D6B-0DCCF70199B8}" dt="2023-05-02T14:12:42.402" v="1073" actId="14100"/>
          <ac:spMkLst>
            <pc:docMk/>
            <pc:sldMk cId="3923325304" sldId="281"/>
            <ac:spMk id="4" creationId="{F39D617F-0844-B638-97CB-FEB956FD31D3}"/>
          </ac:spMkLst>
        </pc:spChg>
        <pc:picChg chg="add mod">
          <ac:chgData name="Daleen Marais" userId="068165e9-d2c5-40b8-bb62-e525a647a3f9" providerId="ADAL" clId="{A75156E0-3C20-4F8E-8D6B-0DCCF70199B8}" dt="2023-05-02T14:12:23.305" v="1070" actId="1076"/>
          <ac:picMkLst>
            <pc:docMk/>
            <pc:sldMk cId="3923325304" sldId="281"/>
            <ac:picMk id="5" creationId="{FB17EB57-9552-8D05-B546-03BD386E0441}"/>
          </ac:picMkLst>
        </pc:picChg>
      </pc:sldChg>
      <pc:sldChg chg="addSp modSp new mod modAnim">
        <pc:chgData name="Daleen Marais" userId="068165e9-d2c5-40b8-bb62-e525a647a3f9" providerId="ADAL" clId="{A75156E0-3C20-4F8E-8D6B-0DCCF70199B8}" dt="2023-05-02T14:14:19.156" v="1099" actId="1076"/>
        <pc:sldMkLst>
          <pc:docMk/>
          <pc:sldMk cId="4117164714" sldId="282"/>
        </pc:sldMkLst>
        <pc:spChg chg="mod">
          <ac:chgData name="Daleen Marais" userId="068165e9-d2c5-40b8-bb62-e525a647a3f9" providerId="ADAL" clId="{A75156E0-3C20-4F8E-8D6B-0DCCF70199B8}" dt="2023-05-02T14:13:01.328" v="1077"/>
          <ac:spMkLst>
            <pc:docMk/>
            <pc:sldMk cId="4117164714" sldId="282"/>
            <ac:spMk id="2" creationId="{A086D2A4-4035-32D1-D674-688BCC1F8128}"/>
          </ac:spMkLst>
        </pc:spChg>
        <pc:spChg chg="mod">
          <ac:chgData name="Daleen Marais" userId="068165e9-d2c5-40b8-bb62-e525a647a3f9" providerId="ADAL" clId="{A75156E0-3C20-4F8E-8D6B-0DCCF70199B8}" dt="2023-05-02T14:14:11.378" v="1098" actId="27636"/>
          <ac:spMkLst>
            <pc:docMk/>
            <pc:sldMk cId="4117164714" sldId="282"/>
            <ac:spMk id="3" creationId="{62CF48B0-88BC-50F9-3403-15D1146A15FB}"/>
          </ac:spMkLst>
        </pc:spChg>
        <pc:spChg chg="mod">
          <ac:chgData name="Daleen Marais" userId="068165e9-d2c5-40b8-bb62-e525a647a3f9" providerId="ADAL" clId="{A75156E0-3C20-4F8E-8D6B-0DCCF70199B8}" dt="2023-05-02T14:14:19.156" v="1099" actId="1076"/>
          <ac:spMkLst>
            <pc:docMk/>
            <pc:sldMk cId="4117164714" sldId="282"/>
            <ac:spMk id="7" creationId="{E4D5BE55-F317-752D-8132-50E89C86DA00}"/>
          </ac:spMkLst>
        </pc:spChg>
        <pc:grpChg chg="add mod">
          <ac:chgData name="Daleen Marais" userId="068165e9-d2c5-40b8-bb62-e525a647a3f9" providerId="ADAL" clId="{A75156E0-3C20-4F8E-8D6B-0DCCF70199B8}" dt="2023-05-02T14:14:19.156" v="1099" actId="1076"/>
          <ac:grpSpMkLst>
            <pc:docMk/>
            <pc:sldMk cId="4117164714" sldId="282"/>
            <ac:grpSpMk id="4" creationId="{4336D888-DE8F-AFAE-EC16-857F0E64A162}"/>
          </ac:grpSpMkLst>
        </pc:grpChg>
        <pc:picChg chg="mod">
          <ac:chgData name="Daleen Marais" userId="068165e9-d2c5-40b8-bb62-e525a647a3f9" providerId="ADAL" clId="{A75156E0-3C20-4F8E-8D6B-0DCCF70199B8}" dt="2023-05-02T14:14:19.156" v="1099" actId="1076"/>
          <ac:picMkLst>
            <pc:docMk/>
            <pc:sldMk cId="4117164714" sldId="282"/>
            <ac:picMk id="5" creationId="{0B0230AA-4532-71C1-43E8-7434A24F2153}"/>
          </ac:picMkLst>
        </pc:picChg>
        <pc:picChg chg="mod">
          <ac:chgData name="Daleen Marais" userId="068165e9-d2c5-40b8-bb62-e525a647a3f9" providerId="ADAL" clId="{A75156E0-3C20-4F8E-8D6B-0DCCF70199B8}" dt="2023-05-02T14:14:19.156" v="1099" actId="1076"/>
          <ac:picMkLst>
            <pc:docMk/>
            <pc:sldMk cId="4117164714" sldId="282"/>
            <ac:picMk id="6" creationId="{CDB82563-9381-63C8-94BC-DCEBD03A1A46}"/>
          </ac:picMkLst>
        </pc:picChg>
      </pc:sldChg>
      <pc:sldChg chg="addSp modSp new mod modAnim">
        <pc:chgData name="Daleen Marais" userId="068165e9-d2c5-40b8-bb62-e525a647a3f9" providerId="ADAL" clId="{A75156E0-3C20-4F8E-8D6B-0DCCF70199B8}" dt="2023-05-02T14:15:48.480" v="1144" actId="1038"/>
        <pc:sldMkLst>
          <pc:docMk/>
          <pc:sldMk cId="189823893" sldId="283"/>
        </pc:sldMkLst>
        <pc:spChg chg="mod">
          <ac:chgData name="Daleen Marais" userId="068165e9-d2c5-40b8-bb62-e525a647a3f9" providerId="ADAL" clId="{A75156E0-3C20-4F8E-8D6B-0DCCF70199B8}" dt="2023-05-02T14:14:42.234" v="1103"/>
          <ac:spMkLst>
            <pc:docMk/>
            <pc:sldMk cId="189823893" sldId="283"/>
            <ac:spMk id="2" creationId="{CA0C2F56-996C-EF28-8423-7082AB98276E}"/>
          </ac:spMkLst>
        </pc:spChg>
        <pc:spChg chg="mod">
          <ac:chgData name="Daleen Marais" userId="068165e9-d2c5-40b8-bb62-e525a647a3f9" providerId="ADAL" clId="{A75156E0-3C20-4F8E-8D6B-0DCCF70199B8}" dt="2023-05-02T14:15:08.844" v="1111" actId="14100"/>
          <ac:spMkLst>
            <pc:docMk/>
            <pc:sldMk cId="189823893" sldId="283"/>
            <ac:spMk id="3" creationId="{8333534B-698F-606F-23EB-D0F791AFB516}"/>
          </ac:spMkLst>
        </pc:spChg>
        <pc:spChg chg="add mod">
          <ac:chgData name="Daleen Marais" userId="068165e9-d2c5-40b8-bb62-e525a647a3f9" providerId="ADAL" clId="{A75156E0-3C20-4F8E-8D6B-0DCCF70199B8}" dt="2023-05-02T14:15:48.480" v="1144" actId="1038"/>
          <ac:spMkLst>
            <pc:docMk/>
            <pc:sldMk cId="189823893" sldId="283"/>
            <ac:spMk id="4" creationId="{8CC822FA-9C75-4155-89A0-519C985D00F8}"/>
          </ac:spMkLst>
        </pc:spChg>
        <pc:spChg chg="add mod">
          <ac:chgData name="Daleen Marais" userId="068165e9-d2c5-40b8-bb62-e525a647a3f9" providerId="ADAL" clId="{A75156E0-3C20-4F8E-8D6B-0DCCF70199B8}" dt="2023-05-02T14:15:38.848" v="1117" actId="1076"/>
          <ac:spMkLst>
            <pc:docMk/>
            <pc:sldMk cId="189823893" sldId="283"/>
            <ac:spMk id="5" creationId="{3EAE37A0-FF49-F9D9-1ED9-B59AFD901DFA}"/>
          </ac:spMkLst>
        </pc:spChg>
      </pc:sldChg>
      <pc:sldChg chg="addSp delSp modSp new mod">
        <pc:chgData name="Daleen Marais" userId="068165e9-d2c5-40b8-bb62-e525a647a3f9" providerId="ADAL" clId="{A75156E0-3C20-4F8E-8D6B-0DCCF70199B8}" dt="2023-05-02T14:17:56.460" v="1247" actId="1076"/>
        <pc:sldMkLst>
          <pc:docMk/>
          <pc:sldMk cId="3907968732" sldId="284"/>
        </pc:sldMkLst>
        <pc:spChg chg="mod">
          <ac:chgData name="Daleen Marais" userId="068165e9-d2c5-40b8-bb62-e525a647a3f9" providerId="ADAL" clId="{A75156E0-3C20-4F8E-8D6B-0DCCF70199B8}" dt="2023-05-02T14:17:20.905" v="1243" actId="6549"/>
          <ac:spMkLst>
            <pc:docMk/>
            <pc:sldMk cId="3907968732" sldId="284"/>
            <ac:spMk id="2" creationId="{B50FF50C-F1DB-33C1-EE7C-941C9C9F5D9F}"/>
          </ac:spMkLst>
        </pc:spChg>
        <pc:spChg chg="del">
          <ac:chgData name="Daleen Marais" userId="068165e9-d2c5-40b8-bb62-e525a647a3f9" providerId="ADAL" clId="{A75156E0-3C20-4F8E-8D6B-0DCCF70199B8}" dt="2023-05-02T14:16:28.203" v="1151" actId="478"/>
          <ac:spMkLst>
            <pc:docMk/>
            <pc:sldMk cId="3907968732" sldId="284"/>
            <ac:spMk id="3" creationId="{D193FC00-E056-52AD-E079-C01D94D49474}"/>
          </ac:spMkLst>
        </pc:spChg>
        <pc:spChg chg="add mod">
          <ac:chgData name="Daleen Marais" userId="068165e9-d2c5-40b8-bb62-e525a647a3f9" providerId="ADAL" clId="{A75156E0-3C20-4F8E-8D6B-0DCCF70199B8}" dt="2023-05-02T14:17:53.048" v="1246" actId="1076"/>
          <ac:spMkLst>
            <pc:docMk/>
            <pc:sldMk cId="3907968732" sldId="284"/>
            <ac:spMk id="6" creationId="{EB83D768-F5E4-8E87-6904-2A901EFB3373}"/>
          </ac:spMkLst>
        </pc:spChg>
        <pc:spChg chg="add mod">
          <ac:chgData name="Daleen Marais" userId="068165e9-d2c5-40b8-bb62-e525a647a3f9" providerId="ADAL" clId="{A75156E0-3C20-4F8E-8D6B-0DCCF70199B8}" dt="2023-05-02T14:17:56.460" v="1247" actId="1076"/>
          <ac:spMkLst>
            <pc:docMk/>
            <pc:sldMk cId="3907968732" sldId="284"/>
            <ac:spMk id="7" creationId="{CA72639F-58F1-2890-1201-D307318B567E}"/>
          </ac:spMkLst>
        </pc:spChg>
        <pc:picChg chg="add mod">
          <ac:chgData name="Daleen Marais" userId="068165e9-d2c5-40b8-bb62-e525a647a3f9" providerId="ADAL" clId="{A75156E0-3C20-4F8E-8D6B-0DCCF70199B8}" dt="2023-05-02T14:17:48.647" v="1245" actId="1076"/>
          <ac:picMkLst>
            <pc:docMk/>
            <pc:sldMk cId="3907968732" sldId="284"/>
            <ac:picMk id="4" creationId="{3A05C845-837E-0CE5-E5A8-5DCA9E4D96BD}"/>
          </ac:picMkLst>
        </pc:picChg>
        <pc:picChg chg="add mod">
          <ac:chgData name="Daleen Marais" userId="068165e9-d2c5-40b8-bb62-e525a647a3f9" providerId="ADAL" clId="{A75156E0-3C20-4F8E-8D6B-0DCCF70199B8}" dt="2023-05-02T14:17:40.295" v="1244" actId="1076"/>
          <ac:picMkLst>
            <pc:docMk/>
            <pc:sldMk cId="3907968732" sldId="284"/>
            <ac:picMk id="5" creationId="{56382FFF-6D4F-E089-FDD9-43415467F2E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2AC92-6726-47D6-887E-B020C6C9711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DEE185A4-5CD8-4DBF-8F79-0F35D2D986D4}">
      <dgm:prSet phldrT="[Text]"/>
      <dgm:spPr>
        <a:solidFill>
          <a:srgbClr val="C00000"/>
        </a:solidFill>
      </dgm:spPr>
      <dgm:t>
        <a:bodyPr/>
        <a:lstStyle/>
        <a:p>
          <a:r>
            <a:rPr lang="en-ZA" dirty="0"/>
            <a:t>Eskom</a:t>
          </a:r>
        </a:p>
      </dgm:t>
    </dgm:pt>
    <dgm:pt modelId="{CF87396E-AED3-4492-8340-ED2413BD0E0E}" type="parTrans" cxnId="{6155854E-A29F-4136-BE97-D666D745A112}">
      <dgm:prSet/>
      <dgm:spPr/>
      <dgm:t>
        <a:bodyPr/>
        <a:lstStyle/>
        <a:p>
          <a:endParaRPr lang="en-ZA"/>
        </a:p>
      </dgm:t>
    </dgm:pt>
    <dgm:pt modelId="{CC1E3A38-BA41-4ABD-9D68-72BBF94DE4AD}" type="sibTrans" cxnId="{6155854E-A29F-4136-BE97-D666D745A112}">
      <dgm:prSet/>
      <dgm:spPr/>
      <dgm:t>
        <a:bodyPr/>
        <a:lstStyle/>
        <a:p>
          <a:endParaRPr lang="en-ZA"/>
        </a:p>
      </dgm:t>
    </dgm:pt>
    <dgm:pt modelId="{322F28CD-DE79-498F-9CF0-887C08349C9D}">
      <dgm:prSet phldrT="[Text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Courier New" panose="02070309020205020404" pitchFamily="49" charset="0"/>
            <a:buChar char="•"/>
          </a:pP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Government’s relief to Eskom - 33 conditions, relating to Eskom’s finances and operations</a:t>
          </a:r>
          <a:endParaRPr lang="en-ZA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AED027F0-6494-4F36-AE57-439F5DC2C88C}" type="parTrans" cxnId="{EDF410AB-1C88-4324-B20E-848B23ABF6C9}">
      <dgm:prSet/>
      <dgm:spPr/>
      <dgm:t>
        <a:bodyPr/>
        <a:lstStyle/>
        <a:p>
          <a:endParaRPr lang="en-ZA"/>
        </a:p>
      </dgm:t>
    </dgm:pt>
    <dgm:pt modelId="{2DA27A38-78A2-41CD-AC58-8DA0D337B58B}" type="sibTrans" cxnId="{EDF410AB-1C88-4324-B20E-848B23ABF6C9}">
      <dgm:prSet/>
      <dgm:spPr/>
      <dgm:t>
        <a:bodyPr/>
        <a:lstStyle/>
        <a:p>
          <a:endParaRPr lang="en-ZA"/>
        </a:p>
      </dgm:t>
    </dgm:pt>
    <dgm:pt modelId="{000A8DAA-65B6-4931-AF8D-223DDAE2D0D1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ZA" dirty="0"/>
            <a:t>Municipality</a:t>
          </a:r>
        </a:p>
      </dgm:t>
    </dgm:pt>
    <dgm:pt modelId="{36D6B167-1D71-44DC-8DC7-54E3C6769BD2}" type="parTrans" cxnId="{5508EBA6-1A5C-4750-BF22-BE609B12F06B}">
      <dgm:prSet/>
      <dgm:spPr/>
      <dgm:t>
        <a:bodyPr/>
        <a:lstStyle/>
        <a:p>
          <a:endParaRPr lang="en-ZA"/>
        </a:p>
      </dgm:t>
    </dgm:pt>
    <dgm:pt modelId="{6D0E4568-BB94-4D9A-8C16-605E031B319D}" type="sibTrans" cxnId="{5508EBA6-1A5C-4750-BF22-BE609B12F06B}">
      <dgm:prSet/>
      <dgm:spPr/>
      <dgm:t>
        <a:bodyPr/>
        <a:lstStyle/>
        <a:p>
          <a:endParaRPr lang="en-ZA"/>
        </a:p>
      </dgm:t>
    </dgm:pt>
    <dgm:pt modelId="{AE8CE2BB-BF40-413E-91DE-EBF757F0082F}">
      <dgm:prSet phldrT="[Text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Courier New" panose="02070309020205020404" pitchFamily="49" charset="0"/>
            <a:buChar char="•"/>
          </a:pPr>
          <a:r>
            <a:rPr lang="en-Z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Sustainable finances </a:t>
          </a:r>
        </a:p>
      </dgm:t>
    </dgm:pt>
    <dgm:pt modelId="{547CD14A-298D-4C3B-A6C9-D4BFDDFC0AAA}" type="parTrans" cxnId="{226AB780-E291-4923-9EF0-59E03D8EDDF3}">
      <dgm:prSet/>
      <dgm:spPr/>
      <dgm:t>
        <a:bodyPr/>
        <a:lstStyle/>
        <a:p>
          <a:endParaRPr lang="en-ZA"/>
        </a:p>
      </dgm:t>
    </dgm:pt>
    <dgm:pt modelId="{D34CD835-E249-4F1D-93C3-EDC032FA6DD0}" type="sibTrans" cxnId="{226AB780-E291-4923-9EF0-59E03D8EDDF3}">
      <dgm:prSet/>
      <dgm:spPr/>
      <dgm:t>
        <a:bodyPr/>
        <a:lstStyle/>
        <a:p>
          <a:endParaRPr lang="en-ZA"/>
        </a:p>
      </dgm:t>
    </dgm:pt>
    <dgm:pt modelId="{70F18D89-A4EE-424E-BCEB-4156DFDB550D}">
      <dgm:prSet phldrT="[Text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Courier New" panose="02070309020205020404" pitchFamily="49" charset="0"/>
            <a:buChar char="•"/>
          </a:pPr>
          <a:r>
            <a:rPr lang="en-Z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Operational practices</a:t>
          </a:r>
        </a:p>
      </dgm:t>
    </dgm:pt>
    <dgm:pt modelId="{217056EE-A59A-4E4A-A7A8-56F9B92201F7}" type="parTrans" cxnId="{682F46DF-CABA-4884-AFFA-777FF24BDEA5}">
      <dgm:prSet/>
      <dgm:spPr/>
      <dgm:t>
        <a:bodyPr/>
        <a:lstStyle/>
        <a:p>
          <a:endParaRPr lang="en-ZA"/>
        </a:p>
      </dgm:t>
    </dgm:pt>
    <dgm:pt modelId="{3C352F2F-B69C-4A1A-82C6-440931018CC5}" type="sibTrans" cxnId="{682F46DF-CABA-4884-AFFA-777FF24BDEA5}">
      <dgm:prSet/>
      <dgm:spPr/>
      <dgm:t>
        <a:bodyPr/>
        <a:lstStyle/>
        <a:p>
          <a:endParaRPr lang="en-ZA"/>
        </a:p>
      </dgm:t>
    </dgm:pt>
    <dgm:pt modelId="{00CA99A7-59EF-4D2A-83C5-88D07E8C09A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ZA" dirty="0"/>
            <a:t>Provincial Treasuries</a:t>
          </a:r>
        </a:p>
      </dgm:t>
    </dgm:pt>
    <dgm:pt modelId="{536C4D23-B013-4A1B-A56E-D67A1C5200AE}" type="parTrans" cxnId="{92810DC3-948F-4FEE-8922-C386B96E49EC}">
      <dgm:prSet/>
      <dgm:spPr/>
      <dgm:t>
        <a:bodyPr/>
        <a:lstStyle/>
        <a:p>
          <a:endParaRPr lang="en-ZA"/>
        </a:p>
      </dgm:t>
    </dgm:pt>
    <dgm:pt modelId="{5D6607E8-F17A-4C28-8753-02AFBB910C2F}" type="sibTrans" cxnId="{92810DC3-948F-4FEE-8922-C386B96E49EC}">
      <dgm:prSet/>
      <dgm:spPr/>
      <dgm:t>
        <a:bodyPr/>
        <a:lstStyle/>
        <a:p>
          <a:endParaRPr lang="en-ZA"/>
        </a:p>
      </dgm:t>
    </dgm:pt>
    <dgm:pt modelId="{BBD58941-AB1D-4910-93C9-9E0F95BA2F69}">
      <dgm:prSet phldrT="[Text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Courier New" panose="02070309020205020404" pitchFamily="49" charset="0"/>
            <a:buChar char="•"/>
          </a:pPr>
          <a:r>
            <a:rPr lang="en-Z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Strengthen monitoring and reporting</a:t>
          </a:r>
        </a:p>
      </dgm:t>
    </dgm:pt>
    <dgm:pt modelId="{094CB4AA-C78F-40FD-9FB7-EEA714BC71BC}" type="parTrans" cxnId="{0606DEA2-987C-4050-BF10-B44F0525EA2B}">
      <dgm:prSet/>
      <dgm:spPr/>
      <dgm:t>
        <a:bodyPr/>
        <a:lstStyle/>
        <a:p>
          <a:endParaRPr lang="en-ZA"/>
        </a:p>
      </dgm:t>
    </dgm:pt>
    <dgm:pt modelId="{E74E8750-C6B7-4B02-9172-24BE5B7AA88B}" type="sibTrans" cxnId="{0606DEA2-987C-4050-BF10-B44F0525EA2B}">
      <dgm:prSet/>
      <dgm:spPr/>
      <dgm:t>
        <a:bodyPr/>
        <a:lstStyle/>
        <a:p>
          <a:endParaRPr lang="en-ZA"/>
        </a:p>
      </dgm:t>
    </dgm:pt>
    <dgm:pt modelId="{596746C4-E3AC-4638-B565-B5AA0AB39766}">
      <dgm:prSet phldrT="[Text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Courier New" panose="02070309020205020404" pitchFamily="49" charset="0"/>
            <a:buChar char="•"/>
          </a:pPr>
          <a:r>
            <a:rPr lang="en-Z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Technical </a:t>
          </a:r>
        </a:p>
      </dgm:t>
    </dgm:pt>
    <dgm:pt modelId="{3ACB8072-EC84-41DC-BBFB-993E17723214}" type="parTrans" cxnId="{DED564FC-3837-49C2-9DD5-91709EB9F8EB}">
      <dgm:prSet/>
      <dgm:spPr/>
      <dgm:t>
        <a:bodyPr/>
        <a:lstStyle/>
        <a:p>
          <a:endParaRPr lang="en-ZA"/>
        </a:p>
      </dgm:t>
    </dgm:pt>
    <dgm:pt modelId="{13A218C1-BE68-4000-8FD4-863C18F56B0A}" type="sibTrans" cxnId="{DED564FC-3837-49C2-9DD5-91709EB9F8EB}">
      <dgm:prSet/>
      <dgm:spPr/>
      <dgm:t>
        <a:bodyPr/>
        <a:lstStyle/>
        <a:p>
          <a:endParaRPr lang="en-ZA"/>
        </a:p>
      </dgm:t>
    </dgm:pt>
    <dgm:pt modelId="{4E869F50-FA62-4168-8D06-02C3888E4E94}">
      <dgm:prSet phldrT="[Text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Courier New" panose="02070309020205020404" pitchFamily="49" charset="0"/>
            <a:buChar char="•"/>
          </a:pP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Some of which are pertinent to Eskom practices in the municipal space</a:t>
          </a:r>
          <a:endParaRPr lang="en-ZA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9781C22-68F1-4263-937B-9C6BA78E1424}" type="parTrans" cxnId="{FC26BFBD-3A1D-41FC-BF63-DEBE00DB6F84}">
      <dgm:prSet/>
      <dgm:spPr/>
      <dgm:t>
        <a:bodyPr/>
        <a:lstStyle/>
        <a:p>
          <a:endParaRPr lang="en-ZA"/>
        </a:p>
      </dgm:t>
    </dgm:pt>
    <dgm:pt modelId="{6EDBC68E-EF5C-4DBB-BDA3-E79686413B5B}" type="sibTrans" cxnId="{FC26BFBD-3A1D-41FC-BF63-DEBE00DB6F84}">
      <dgm:prSet/>
      <dgm:spPr/>
      <dgm:t>
        <a:bodyPr/>
        <a:lstStyle/>
        <a:p>
          <a:endParaRPr lang="en-ZA"/>
        </a:p>
      </dgm:t>
    </dgm:pt>
    <dgm:pt modelId="{3DB1C25A-C544-47C3-B449-5E0CFEE71796}">
      <dgm:prSet phldrT="[Text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Courier New" panose="02070309020205020404" pitchFamily="49" charset="0"/>
            <a:buChar char="•"/>
          </a:pPr>
          <a:r>
            <a:rPr lang="en-Z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Improve oversight of </a:t>
          </a:r>
          <a:r>
            <a:rPr lang="en-ZA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munis</a:t>
          </a:r>
          <a:endParaRPr lang="en-ZA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33F0F45-74C9-4ABF-8A7A-15FC1DEEB92C}" type="parTrans" cxnId="{60A6FA92-F3F5-4C2A-BB8A-1C4C4E90DDD0}">
      <dgm:prSet/>
      <dgm:spPr/>
      <dgm:t>
        <a:bodyPr/>
        <a:lstStyle/>
        <a:p>
          <a:endParaRPr lang="en-ZA"/>
        </a:p>
      </dgm:t>
    </dgm:pt>
    <dgm:pt modelId="{42D10FE7-DB26-4014-9E02-3C78156F4C0E}" type="sibTrans" cxnId="{60A6FA92-F3F5-4C2A-BB8A-1C4C4E90DDD0}">
      <dgm:prSet/>
      <dgm:spPr/>
      <dgm:t>
        <a:bodyPr/>
        <a:lstStyle/>
        <a:p>
          <a:endParaRPr lang="en-ZA"/>
        </a:p>
      </dgm:t>
    </dgm:pt>
    <dgm:pt modelId="{36EE1D22-F0D5-4D18-9DB8-9AD0C41B4D65}" type="pres">
      <dgm:prSet presAssocID="{4602AC92-6726-47D6-887E-B020C6C9711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A7511F6-126B-496F-9013-4529B2F94CFA}" type="pres">
      <dgm:prSet presAssocID="{4602AC92-6726-47D6-887E-B020C6C97118}" presName="cycle" presStyleCnt="0"/>
      <dgm:spPr/>
    </dgm:pt>
    <dgm:pt modelId="{EBA09090-9901-4B14-83A1-A2DF9E81E245}" type="pres">
      <dgm:prSet presAssocID="{4602AC92-6726-47D6-887E-B020C6C97118}" presName="centerShape" presStyleCnt="0"/>
      <dgm:spPr/>
    </dgm:pt>
    <dgm:pt modelId="{69E8249B-6CF2-4E79-B9E4-D0A3F50F7B39}" type="pres">
      <dgm:prSet presAssocID="{4602AC92-6726-47D6-887E-B020C6C97118}" presName="connSite" presStyleLbl="node1" presStyleIdx="0" presStyleCnt="4"/>
      <dgm:spPr/>
    </dgm:pt>
    <dgm:pt modelId="{65EC878F-71DC-4679-BA81-12D2CB0A616D}" type="pres">
      <dgm:prSet presAssocID="{4602AC92-6726-47D6-887E-B020C6C97118}" presName="visible" presStyleLbl="node1" presStyleIdx="0" presStyleCnt="4" custScaleX="109790" custScaleY="1024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07AFD3E2-3C63-43D7-BED6-498FC3EAC4EC}" type="pres">
      <dgm:prSet presAssocID="{CF87396E-AED3-4492-8340-ED2413BD0E0E}" presName="Name25" presStyleLbl="parChTrans1D1" presStyleIdx="0" presStyleCnt="3"/>
      <dgm:spPr/>
    </dgm:pt>
    <dgm:pt modelId="{CF203748-57B2-4AF2-AE82-DC43C8249544}" type="pres">
      <dgm:prSet presAssocID="{DEE185A4-5CD8-4DBF-8F79-0F35D2D986D4}" presName="node" presStyleCnt="0"/>
      <dgm:spPr/>
    </dgm:pt>
    <dgm:pt modelId="{326968AE-2E77-4220-8B6D-2582F91238EE}" type="pres">
      <dgm:prSet presAssocID="{DEE185A4-5CD8-4DBF-8F79-0F35D2D986D4}" presName="parentNode" presStyleLbl="node1" presStyleIdx="1" presStyleCnt="4" custScaleX="103252" custScaleY="92503">
        <dgm:presLayoutVars>
          <dgm:chMax val="1"/>
          <dgm:bulletEnabled val="1"/>
        </dgm:presLayoutVars>
      </dgm:prSet>
      <dgm:spPr/>
    </dgm:pt>
    <dgm:pt modelId="{625FB839-77A8-4F84-A03D-2BC002580E08}" type="pres">
      <dgm:prSet presAssocID="{DEE185A4-5CD8-4DBF-8F79-0F35D2D986D4}" presName="childNode" presStyleLbl="revTx" presStyleIdx="0" presStyleCnt="3">
        <dgm:presLayoutVars>
          <dgm:bulletEnabled val="1"/>
        </dgm:presLayoutVars>
      </dgm:prSet>
      <dgm:spPr/>
    </dgm:pt>
    <dgm:pt modelId="{AE369DD2-925A-4780-A0BC-CAD144A6E148}" type="pres">
      <dgm:prSet presAssocID="{36D6B167-1D71-44DC-8DC7-54E3C6769BD2}" presName="Name25" presStyleLbl="parChTrans1D1" presStyleIdx="1" presStyleCnt="3"/>
      <dgm:spPr/>
    </dgm:pt>
    <dgm:pt modelId="{DDCE8443-89B0-4085-BC49-B9ED608BD91D}" type="pres">
      <dgm:prSet presAssocID="{000A8DAA-65B6-4931-AF8D-223DDAE2D0D1}" presName="node" presStyleCnt="0"/>
      <dgm:spPr/>
    </dgm:pt>
    <dgm:pt modelId="{B48AEFCB-4748-4A55-9A20-31C3FEF00FB9}" type="pres">
      <dgm:prSet presAssocID="{000A8DAA-65B6-4931-AF8D-223DDAE2D0D1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1773BC9C-7EA5-47DD-A3CA-E291BEA0D22E}" type="pres">
      <dgm:prSet presAssocID="{000A8DAA-65B6-4931-AF8D-223DDAE2D0D1}" presName="childNode" presStyleLbl="revTx" presStyleIdx="1" presStyleCnt="3">
        <dgm:presLayoutVars>
          <dgm:bulletEnabled val="1"/>
        </dgm:presLayoutVars>
      </dgm:prSet>
      <dgm:spPr/>
    </dgm:pt>
    <dgm:pt modelId="{E4AA1118-190F-42E8-9B1B-C256D72F7552}" type="pres">
      <dgm:prSet presAssocID="{536C4D23-B013-4A1B-A56E-D67A1C5200AE}" presName="Name25" presStyleLbl="parChTrans1D1" presStyleIdx="2" presStyleCnt="3"/>
      <dgm:spPr/>
    </dgm:pt>
    <dgm:pt modelId="{5E91F01E-EF2E-43F2-AD82-2E4D88620E27}" type="pres">
      <dgm:prSet presAssocID="{00CA99A7-59EF-4D2A-83C5-88D07E8C09A0}" presName="node" presStyleCnt="0"/>
      <dgm:spPr/>
    </dgm:pt>
    <dgm:pt modelId="{7BADCE60-FAB2-45A0-A632-3FA429AE9136}" type="pres">
      <dgm:prSet presAssocID="{00CA99A7-59EF-4D2A-83C5-88D07E8C09A0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5A897814-69FB-4033-8716-F5C4D6F0738A}" type="pres">
      <dgm:prSet presAssocID="{00CA99A7-59EF-4D2A-83C5-88D07E8C09A0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6BDB4127-7983-4D8A-98C1-802604E65742}" type="presOf" srcId="{596746C4-E3AC-4638-B565-B5AA0AB39766}" destId="{1773BC9C-7EA5-47DD-A3CA-E291BEA0D22E}" srcOrd="0" destOrd="2" presId="urn:microsoft.com/office/officeart/2005/8/layout/radial2"/>
    <dgm:cxn modelId="{3FDD592E-3B62-4EB1-A99A-87519E30C087}" type="presOf" srcId="{BBD58941-AB1D-4910-93C9-9E0F95BA2F69}" destId="{5A897814-69FB-4033-8716-F5C4D6F0738A}" srcOrd="0" destOrd="1" presId="urn:microsoft.com/office/officeart/2005/8/layout/radial2"/>
    <dgm:cxn modelId="{57BFED5D-596F-4DFC-BD41-5B679E7344B3}" type="presOf" srcId="{DEE185A4-5CD8-4DBF-8F79-0F35D2D986D4}" destId="{326968AE-2E77-4220-8B6D-2582F91238EE}" srcOrd="0" destOrd="0" presId="urn:microsoft.com/office/officeart/2005/8/layout/radial2"/>
    <dgm:cxn modelId="{FC20CE65-8F06-4143-89A5-B7170D8EC580}" type="presOf" srcId="{3DB1C25A-C544-47C3-B449-5E0CFEE71796}" destId="{5A897814-69FB-4033-8716-F5C4D6F0738A}" srcOrd="0" destOrd="0" presId="urn:microsoft.com/office/officeart/2005/8/layout/radial2"/>
    <dgm:cxn modelId="{C942C168-79CD-4A5A-B1F8-BCC81C40AC89}" type="presOf" srcId="{70F18D89-A4EE-424E-BCEB-4156DFDB550D}" destId="{1773BC9C-7EA5-47DD-A3CA-E291BEA0D22E}" srcOrd="0" destOrd="1" presId="urn:microsoft.com/office/officeart/2005/8/layout/radial2"/>
    <dgm:cxn modelId="{6155854E-A29F-4136-BE97-D666D745A112}" srcId="{4602AC92-6726-47D6-887E-B020C6C97118}" destId="{DEE185A4-5CD8-4DBF-8F79-0F35D2D986D4}" srcOrd="0" destOrd="0" parTransId="{CF87396E-AED3-4492-8340-ED2413BD0E0E}" sibTransId="{CC1E3A38-BA41-4ABD-9D68-72BBF94DE4AD}"/>
    <dgm:cxn modelId="{9655DF71-C53A-4FA1-9D92-BDF221E130E1}" type="presOf" srcId="{4E869F50-FA62-4168-8D06-02C3888E4E94}" destId="{625FB839-77A8-4F84-A03D-2BC002580E08}" srcOrd="0" destOrd="1" presId="urn:microsoft.com/office/officeart/2005/8/layout/radial2"/>
    <dgm:cxn modelId="{39DDDD73-93B8-4143-8C4F-5C00DC71428F}" type="presOf" srcId="{000A8DAA-65B6-4931-AF8D-223DDAE2D0D1}" destId="{B48AEFCB-4748-4A55-9A20-31C3FEF00FB9}" srcOrd="0" destOrd="0" presId="urn:microsoft.com/office/officeart/2005/8/layout/radial2"/>
    <dgm:cxn modelId="{226AB780-E291-4923-9EF0-59E03D8EDDF3}" srcId="{000A8DAA-65B6-4931-AF8D-223DDAE2D0D1}" destId="{AE8CE2BB-BF40-413E-91DE-EBF757F0082F}" srcOrd="0" destOrd="0" parTransId="{547CD14A-298D-4C3B-A6C9-D4BFDDFC0AAA}" sibTransId="{D34CD835-E249-4F1D-93C3-EDC032FA6DD0}"/>
    <dgm:cxn modelId="{BC75568C-0785-40B9-A1C6-7CDDEAE44AF0}" type="presOf" srcId="{4602AC92-6726-47D6-887E-B020C6C97118}" destId="{36EE1D22-F0D5-4D18-9DB8-9AD0C41B4D65}" srcOrd="0" destOrd="0" presId="urn:microsoft.com/office/officeart/2005/8/layout/radial2"/>
    <dgm:cxn modelId="{60A6FA92-F3F5-4C2A-BB8A-1C4C4E90DDD0}" srcId="{00CA99A7-59EF-4D2A-83C5-88D07E8C09A0}" destId="{3DB1C25A-C544-47C3-B449-5E0CFEE71796}" srcOrd="0" destOrd="0" parTransId="{B33F0F45-74C9-4ABF-8A7A-15FC1DEEB92C}" sibTransId="{42D10FE7-DB26-4014-9E02-3C78156F4C0E}"/>
    <dgm:cxn modelId="{7D9CEDA0-FB72-445B-8DAF-911CA51AA6D9}" type="presOf" srcId="{AE8CE2BB-BF40-413E-91DE-EBF757F0082F}" destId="{1773BC9C-7EA5-47DD-A3CA-E291BEA0D22E}" srcOrd="0" destOrd="0" presId="urn:microsoft.com/office/officeart/2005/8/layout/radial2"/>
    <dgm:cxn modelId="{0606DEA2-987C-4050-BF10-B44F0525EA2B}" srcId="{00CA99A7-59EF-4D2A-83C5-88D07E8C09A0}" destId="{BBD58941-AB1D-4910-93C9-9E0F95BA2F69}" srcOrd="1" destOrd="0" parTransId="{094CB4AA-C78F-40FD-9FB7-EEA714BC71BC}" sibTransId="{E74E8750-C6B7-4B02-9172-24BE5B7AA88B}"/>
    <dgm:cxn modelId="{5508EBA6-1A5C-4750-BF22-BE609B12F06B}" srcId="{4602AC92-6726-47D6-887E-B020C6C97118}" destId="{000A8DAA-65B6-4931-AF8D-223DDAE2D0D1}" srcOrd="1" destOrd="0" parTransId="{36D6B167-1D71-44DC-8DC7-54E3C6769BD2}" sibTransId="{6D0E4568-BB94-4D9A-8C16-605E031B319D}"/>
    <dgm:cxn modelId="{EDF410AB-1C88-4324-B20E-848B23ABF6C9}" srcId="{DEE185A4-5CD8-4DBF-8F79-0F35D2D986D4}" destId="{322F28CD-DE79-498F-9CF0-887C08349C9D}" srcOrd="0" destOrd="0" parTransId="{AED027F0-6494-4F36-AE57-439F5DC2C88C}" sibTransId="{2DA27A38-78A2-41CD-AC58-8DA0D337B58B}"/>
    <dgm:cxn modelId="{FD55DFAE-FD32-4FCF-B31C-0D0A08F89490}" type="presOf" srcId="{322F28CD-DE79-498F-9CF0-887C08349C9D}" destId="{625FB839-77A8-4F84-A03D-2BC002580E08}" srcOrd="0" destOrd="0" presId="urn:microsoft.com/office/officeart/2005/8/layout/radial2"/>
    <dgm:cxn modelId="{AB9011AF-55F3-415B-8ED6-B6D5F3B22112}" type="presOf" srcId="{00CA99A7-59EF-4D2A-83C5-88D07E8C09A0}" destId="{7BADCE60-FAB2-45A0-A632-3FA429AE9136}" srcOrd="0" destOrd="0" presId="urn:microsoft.com/office/officeart/2005/8/layout/radial2"/>
    <dgm:cxn modelId="{FC26BFBD-3A1D-41FC-BF63-DEBE00DB6F84}" srcId="{DEE185A4-5CD8-4DBF-8F79-0F35D2D986D4}" destId="{4E869F50-FA62-4168-8D06-02C3888E4E94}" srcOrd="1" destOrd="0" parTransId="{B9781C22-68F1-4263-937B-9C6BA78E1424}" sibTransId="{6EDBC68E-EF5C-4DBB-BDA3-E79686413B5B}"/>
    <dgm:cxn modelId="{92810DC3-948F-4FEE-8922-C386B96E49EC}" srcId="{4602AC92-6726-47D6-887E-B020C6C97118}" destId="{00CA99A7-59EF-4D2A-83C5-88D07E8C09A0}" srcOrd="2" destOrd="0" parTransId="{536C4D23-B013-4A1B-A56E-D67A1C5200AE}" sibTransId="{5D6607E8-F17A-4C28-8753-02AFBB910C2F}"/>
    <dgm:cxn modelId="{C4D63EC4-5341-4BD9-9E54-BDE15B8B72BB}" type="presOf" srcId="{36D6B167-1D71-44DC-8DC7-54E3C6769BD2}" destId="{AE369DD2-925A-4780-A0BC-CAD144A6E148}" srcOrd="0" destOrd="0" presId="urn:microsoft.com/office/officeart/2005/8/layout/radial2"/>
    <dgm:cxn modelId="{682F46DF-CABA-4884-AFFA-777FF24BDEA5}" srcId="{000A8DAA-65B6-4931-AF8D-223DDAE2D0D1}" destId="{70F18D89-A4EE-424E-BCEB-4156DFDB550D}" srcOrd="1" destOrd="0" parTransId="{217056EE-A59A-4E4A-A7A8-56F9B92201F7}" sibTransId="{3C352F2F-B69C-4A1A-82C6-440931018CC5}"/>
    <dgm:cxn modelId="{045A1CEA-AB46-47B4-85EA-04065813BEAA}" type="presOf" srcId="{CF87396E-AED3-4492-8340-ED2413BD0E0E}" destId="{07AFD3E2-3C63-43D7-BED6-498FC3EAC4EC}" srcOrd="0" destOrd="0" presId="urn:microsoft.com/office/officeart/2005/8/layout/radial2"/>
    <dgm:cxn modelId="{DED564FC-3837-49C2-9DD5-91709EB9F8EB}" srcId="{000A8DAA-65B6-4931-AF8D-223DDAE2D0D1}" destId="{596746C4-E3AC-4638-B565-B5AA0AB39766}" srcOrd="2" destOrd="0" parTransId="{3ACB8072-EC84-41DC-BBFB-993E17723214}" sibTransId="{13A218C1-BE68-4000-8FD4-863C18F56B0A}"/>
    <dgm:cxn modelId="{EDDD5FFD-5F6B-4814-B1E3-4A0CF1EDAB17}" type="presOf" srcId="{536C4D23-B013-4A1B-A56E-D67A1C5200AE}" destId="{E4AA1118-190F-42E8-9B1B-C256D72F7552}" srcOrd="0" destOrd="0" presId="urn:microsoft.com/office/officeart/2005/8/layout/radial2"/>
    <dgm:cxn modelId="{1C17D973-92B5-4875-92EC-642B96EF8724}" type="presParOf" srcId="{36EE1D22-F0D5-4D18-9DB8-9AD0C41B4D65}" destId="{2A7511F6-126B-496F-9013-4529B2F94CFA}" srcOrd="0" destOrd="0" presId="urn:microsoft.com/office/officeart/2005/8/layout/radial2"/>
    <dgm:cxn modelId="{A030C2CA-EB0D-449F-B38D-002A282F3FAC}" type="presParOf" srcId="{2A7511F6-126B-496F-9013-4529B2F94CFA}" destId="{EBA09090-9901-4B14-83A1-A2DF9E81E245}" srcOrd="0" destOrd="0" presId="urn:microsoft.com/office/officeart/2005/8/layout/radial2"/>
    <dgm:cxn modelId="{68FD7823-24BA-4ACD-B26F-1D9C87D94AFB}" type="presParOf" srcId="{EBA09090-9901-4B14-83A1-A2DF9E81E245}" destId="{69E8249B-6CF2-4E79-B9E4-D0A3F50F7B39}" srcOrd="0" destOrd="0" presId="urn:microsoft.com/office/officeart/2005/8/layout/radial2"/>
    <dgm:cxn modelId="{96D87B93-95CA-4B32-A2F0-45E8E16C147D}" type="presParOf" srcId="{EBA09090-9901-4B14-83A1-A2DF9E81E245}" destId="{65EC878F-71DC-4679-BA81-12D2CB0A616D}" srcOrd="1" destOrd="0" presId="urn:microsoft.com/office/officeart/2005/8/layout/radial2"/>
    <dgm:cxn modelId="{AFC1A77E-9F9F-49C5-BD83-F4CC37AAF352}" type="presParOf" srcId="{2A7511F6-126B-496F-9013-4529B2F94CFA}" destId="{07AFD3E2-3C63-43D7-BED6-498FC3EAC4EC}" srcOrd="1" destOrd="0" presId="urn:microsoft.com/office/officeart/2005/8/layout/radial2"/>
    <dgm:cxn modelId="{569E71BE-DF94-4775-A8E8-0C68633657E1}" type="presParOf" srcId="{2A7511F6-126B-496F-9013-4529B2F94CFA}" destId="{CF203748-57B2-4AF2-AE82-DC43C8249544}" srcOrd="2" destOrd="0" presId="urn:microsoft.com/office/officeart/2005/8/layout/radial2"/>
    <dgm:cxn modelId="{EE187968-A8E9-43A0-A241-63683C4A49C8}" type="presParOf" srcId="{CF203748-57B2-4AF2-AE82-DC43C8249544}" destId="{326968AE-2E77-4220-8B6D-2582F91238EE}" srcOrd="0" destOrd="0" presId="urn:microsoft.com/office/officeart/2005/8/layout/radial2"/>
    <dgm:cxn modelId="{A52A2CB0-FDA0-41C1-B04C-AAC0A87C0AF0}" type="presParOf" srcId="{CF203748-57B2-4AF2-AE82-DC43C8249544}" destId="{625FB839-77A8-4F84-A03D-2BC002580E08}" srcOrd="1" destOrd="0" presId="urn:microsoft.com/office/officeart/2005/8/layout/radial2"/>
    <dgm:cxn modelId="{BB386132-3D9A-44FC-BB17-3FB3D934C8C9}" type="presParOf" srcId="{2A7511F6-126B-496F-9013-4529B2F94CFA}" destId="{AE369DD2-925A-4780-A0BC-CAD144A6E148}" srcOrd="3" destOrd="0" presId="urn:microsoft.com/office/officeart/2005/8/layout/radial2"/>
    <dgm:cxn modelId="{A71665FD-E6EC-4AA6-B756-5A0EA8E42920}" type="presParOf" srcId="{2A7511F6-126B-496F-9013-4529B2F94CFA}" destId="{DDCE8443-89B0-4085-BC49-B9ED608BD91D}" srcOrd="4" destOrd="0" presId="urn:microsoft.com/office/officeart/2005/8/layout/radial2"/>
    <dgm:cxn modelId="{A386B93D-8A82-4401-AB37-19FA766A314E}" type="presParOf" srcId="{DDCE8443-89B0-4085-BC49-B9ED608BD91D}" destId="{B48AEFCB-4748-4A55-9A20-31C3FEF00FB9}" srcOrd="0" destOrd="0" presId="urn:microsoft.com/office/officeart/2005/8/layout/radial2"/>
    <dgm:cxn modelId="{EE10922D-8746-4BE6-B645-15AB6A4EAFD7}" type="presParOf" srcId="{DDCE8443-89B0-4085-BC49-B9ED608BD91D}" destId="{1773BC9C-7EA5-47DD-A3CA-E291BEA0D22E}" srcOrd="1" destOrd="0" presId="urn:microsoft.com/office/officeart/2005/8/layout/radial2"/>
    <dgm:cxn modelId="{A84AC169-BC3B-4B7A-8B72-B6A51801D8FB}" type="presParOf" srcId="{2A7511F6-126B-496F-9013-4529B2F94CFA}" destId="{E4AA1118-190F-42E8-9B1B-C256D72F7552}" srcOrd="5" destOrd="0" presId="urn:microsoft.com/office/officeart/2005/8/layout/radial2"/>
    <dgm:cxn modelId="{77A22FD3-2F86-4195-9243-CF95AD9158BB}" type="presParOf" srcId="{2A7511F6-126B-496F-9013-4529B2F94CFA}" destId="{5E91F01E-EF2E-43F2-AD82-2E4D88620E27}" srcOrd="6" destOrd="0" presId="urn:microsoft.com/office/officeart/2005/8/layout/radial2"/>
    <dgm:cxn modelId="{E998E839-E49D-4E66-AEBC-722F63FCE2FF}" type="presParOf" srcId="{5E91F01E-EF2E-43F2-AD82-2E4D88620E27}" destId="{7BADCE60-FAB2-45A0-A632-3FA429AE9136}" srcOrd="0" destOrd="0" presId="urn:microsoft.com/office/officeart/2005/8/layout/radial2"/>
    <dgm:cxn modelId="{559C3A17-4A48-4361-9503-D272BCEA2E5B}" type="presParOf" srcId="{5E91F01E-EF2E-43F2-AD82-2E4D88620E27}" destId="{5A897814-69FB-4033-8716-F5C4D6F0738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A1118-190F-42E8-9B1B-C256D72F7552}">
      <dsp:nvSpPr>
        <dsp:cNvPr id="0" name=""/>
        <dsp:cNvSpPr/>
      </dsp:nvSpPr>
      <dsp:spPr>
        <a:xfrm rot="2563552">
          <a:off x="3049474" y="3559499"/>
          <a:ext cx="777115" cy="50712"/>
        </a:xfrm>
        <a:custGeom>
          <a:avLst/>
          <a:gdLst/>
          <a:ahLst/>
          <a:cxnLst/>
          <a:rect l="0" t="0" r="0" b="0"/>
          <a:pathLst>
            <a:path>
              <a:moveTo>
                <a:pt x="0" y="25356"/>
              </a:moveTo>
              <a:lnTo>
                <a:pt x="777115" y="253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69DD2-925A-4780-A0BC-CAD144A6E148}">
      <dsp:nvSpPr>
        <dsp:cNvPr id="0" name=""/>
        <dsp:cNvSpPr/>
      </dsp:nvSpPr>
      <dsp:spPr>
        <a:xfrm>
          <a:off x="3152593" y="2493387"/>
          <a:ext cx="864927" cy="50712"/>
        </a:xfrm>
        <a:custGeom>
          <a:avLst/>
          <a:gdLst/>
          <a:ahLst/>
          <a:cxnLst/>
          <a:rect l="0" t="0" r="0" b="0"/>
          <a:pathLst>
            <a:path>
              <a:moveTo>
                <a:pt x="0" y="25356"/>
              </a:moveTo>
              <a:lnTo>
                <a:pt x="864927" y="253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D3E2-3C63-43D7-BED6-498FC3EAC4EC}">
      <dsp:nvSpPr>
        <dsp:cNvPr id="0" name=""/>
        <dsp:cNvSpPr/>
      </dsp:nvSpPr>
      <dsp:spPr>
        <a:xfrm rot="19075062">
          <a:off x="3033298" y="1398698"/>
          <a:ext cx="925425" cy="50712"/>
        </a:xfrm>
        <a:custGeom>
          <a:avLst/>
          <a:gdLst/>
          <a:ahLst/>
          <a:cxnLst/>
          <a:rect l="0" t="0" r="0" b="0"/>
          <a:pathLst>
            <a:path>
              <a:moveTo>
                <a:pt x="0" y="25356"/>
              </a:moveTo>
              <a:lnTo>
                <a:pt x="925425" y="253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C878F-71DC-4679-BA81-12D2CB0A616D}">
      <dsp:nvSpPr>
        <dsp:cNvPr id="0" name=""/>
        <dsp:cNvSpPr/>
      </dsp:nvSpPr>
      <dsp:spPr>
        <a:xfrm>
          <a:off x="921011" y="1247540"/>
          <a:ext cx="2725461" cy="254240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968AE-2E77-4220-8B6D-2582F91238EE}">
      <dsp:nvSpPr>
        <dsp:cNvPr id="0" name=""/>
        <dsp:cNvSpPr/>
      </dsp:nvSpPr>
      <dsp:spPr>
        <a:xfrm>
          <a:off x="3627286" y="14910"/>
          <a:ext cx="1434876" cy="1285499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Eskom</a:t>
          </a:r>
        </a:p>
      </dsp:txBody>
      <dsp:txXfrm>
        <a:off x="3837419" y="203167"/>
        <a:ext cx="1014610" cy="908985"/>
      </dsp:txXfrm>
    </dsp:sp>
    <dsp:sp modelId="{625FB839-77A8-4F84-A03D-2BC002580E08}">
      <dsp:nvSpPr>
        <dsp:cNvPr id="0" name=""/>
        <dsp:cNvSpPr/>
      </dsp:nvSpPr>
      <dsp:spPr>
        <a:xfrm>
          <a:off x="5144641" y="67002"/>
          <a:ext cx="2152314" cy="1285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Courier New" panose="02070309020205020404" pitchFamily="49" charset="0"/>
            <a:buChar char="•"/>
          </a:pP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Government’s relief to Eskom - 33 conditions, relating to Eskom’s finances and operations</a:t>
          </a:r>
          <a:endParaRPr lang="en-ZA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Courier New" panose="02070309020205020404" pitchFamily="49" charset="0"/>
            <a:buChar char="•"/>
          </a:pP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Some of which are pertinent to Eskom practices in the municipal space</a:t>
          </a:r>
          <a:endParaRPr lang="en-ZA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5144641" y="67002"/>
        <a:ext cx="2152314" cy="1285499"/>
      </dsp:txXfrm>
    </dsp:sp>
    <dsp:sp modelId="{B48AEFCB-4748-4A55-9A20-31C3FEF00FB9}">
      <dsp:nvSpPr>
        <dsp:cNvPr id="0" name=""/>
        <dsp:cNvSpPr/>
      </dsp:nvSpPr>
      <dsp:spPr>
        <a:xfrm>
          <a:off x="4017521" y="1774014"/>
          <a:ext cx="1489459" cy="1489459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Municipality</a:t>
          </a:r>
        </a:p>
      </dsp:txBody>
      <dsp:txXfrm>
        <a:off x="4235647" y="1992140"/>
        <a:ext cx="1053207" cy="1053207"/>
      </dsp:txXfrm>
    </dsp:sp>
    <dsp:sp modelId="{1773BC9C-7EA5-47DD-A3CA-E291BEA0D22E}">
      <dsp:nvSpPr>
        <dsp:cNvPr id="0" name=""/>
        <dsp:cNvSpPr/>
      </dsp:nvSpPr>
      <dsp:spPr>
        <a:xfrm>
          <a:off x="5655926" y="1774014"/>
          <a:ext cx="2234188" cy="148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Courier New" panose="02070309020205020404" pitchFamily="49" charset="0"/>
            <a:buChar char="•"/>
          </a:pPr>
          <a:r>
            <a:rPr lang="en-Z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Sustainable finances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Courier New" panose="02070309020205020404" pitchFamily="49" charset="0"/>
            <a:buChar char="•"/>
          </a:pPr>
          <a:r>
            <a:rPr lang="en-Z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Operational practices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Courier New" panose="02070309020205020404" pitchFamily="49" charset="0"/>
            <a:buChar char="•"/>
          </a:pPr>
          <a:r>
            <a:rPr lang="en-Z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Technical </a:t>
          </a:r>
        </a:p>
      </dsp:txBody>
      <dsp:txXfrm>
        <a:off x="5655926" y="1774014"/>
        <a:ext cx="2234188" cy="1489459"/>
      </dsp:txXfrm>
    </dsp:sp>
    <dsp:sp modelId="{7BADCE60-FAB2-45A0-A632-3FA429AE9136}">
      <dsp:nvSpPr>
        <dsp:cNvPr id="0" name=""/>
        <dsp:cNvSpPr/>
      </dsp:nvSpPr>
      <dsp:spPr>
        <a:xfrm>
          <a:off x="3525824" y="3609051"/>
          <a:ext cx="1489459" cy="1489459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Provincial Treasuries</a:t>
          </a:r>
        </a:p>
      </dsp:txBody>
      <dsp:txXfrm>
        <a:off x="3743950" y="3827177"/>
        <a:ext cx="1053207" cy="1053207"/>
      </dsp:txXfrm>
    </dsp:sp>
    <dsp:sp modelId="{5A897814-69FB-4033-8716-F5C4D6F0738A}">
      <dsp:nvSpPr>
        <dsp:cNvPr id="0" name=""/>
        <dsp:cNvSpPr/>
      </dsp:nvSpPr>
      <dsp:spPr>
        <a:xfrm>
          <a:off x="5164229" y="3609051"/>
          <a:ext cx="2234188" cy="148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Courier New" panose="02070309020205020404" pitchFamily="49" charset="0"/>
            <a:buChar char="•"/>
          </a:pPr>
          <a:r>
            <a:rPr lang="en-Z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Improve oversight of </a:t>
          </a:r>
          <a:r>
            <a:rPr lang="en-ZA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munis</a:t>
          </a:r>
          <a:endParaRPr lang="en-ZA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Courier New" panose="02070309020205020404" pitchFamily="49" charset="0"/>
            <a:buChar char="•"/>
          </a:pPr>
          <a:r>
            <a:rPr lang="en-Z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Strengthen monitoring and reporting</a:t>
          </a:r>
        </a:p>
      </dsp:txBody>
      <dsp:txXfrm>
        <a:off x="5164229" y="3609051"/>
        <a:ext cx="2234188" cy="1489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E039C-83F2-E147-9F2D-75C6A621E4D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0E784-2655-D944-8273-D13A0E562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8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E784-2655-D944-8273-D13A0E562E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9C04-44A4-CF4D-BCCF-91B0EC4D587F}" type="datetime1">
              <a:rPr lang="en-ZA" smtClean="0"/>
              <a:t>2023/05/03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5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1FB4-306C-B14F-9DF4-0FD9AB22B8E7}" type="datetime1">
              <a:rPr lang="en-ZA" smtClean="0"/>
              <a:t>2023/05/03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7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9B79-E675-C345-883A-F23F764B154F}" type="datetime1">
              <a:rPr lang="en-ZA" smtClean="0"/>
              <a:t>2023/05/03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7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110471AB-3DFE-9A6B-799A-FC0E292FB5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8" y="0"/>
            <a:ext cx="121694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7419" y="577970"/>
            <a:ext cx="11644221" cy="897147"/>
          </a:xfrm>
        </p:spPr>
        <p:txBody>
          <a:bodyPr>
            <a:normAutofit/>
          </a:bodyPr>
          <a:lstStyle>
            <a:lvl1pPr>
              <a:lnSpc>
                <a:spcPts val="3080"/>
              </a:lnSpc>
              <a:defRPr sz="3500" b="1">
                <a:latin typeface="+mn-lt"/>
              </a:defRPr>
            </a:lvl1pPr>
          </a:lstStyle>
          <a:p>
            <a:r>
              <a:rPr lang="en-US" dirty="0"/>
              <a:t>HEADING GOES HERE NATIONAL TREASURY HERE NATIONAL HERE HEADINGGOES HERE NATIONAL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419" y="1759790"/>
            <a:ext cx="11644221" cy="48394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2CDA21-FB34-2E10-6FC6-41A385019286}"/>
              </a:ext>
            </a:extLst>
          </p:cNvPr>
          <p:cNvSpPr txBox="1">
            <a:spLocks/>
          </p:cNvSpPr>
          <p:nvPr userDrawn="1"/>
        </p:nvSpPr>
        <p:spPr>
          <a:xfrm>
            <a:off x="11371556" y="0"/>
            <a:ext cx="540084" cy="362914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6FBCE-0EFB-9341-AF14-772DDDB8FE9A}" type="slidenum">
              <a:rPr lang="en-US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‹#›</a:t>
            </a:fld>
            <a:endParaRPr lang="en-US" sz="1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2B667F-D1BF-2EC5-A2A4-EC6B3786CC00}"/>
              </a:ext>
            </a:extLst>
          </p:cNvPr>
          <p:cNvSpPr txBox="1"/>
          <p:nvPr userDrawn="1"/>
        </p:nvSpPr>
        <p:spPr>
          <a:xfrm>
            <a:off x="468382" y="0"/>
            <a:ext cx="6095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MUNICIPAL DEBT RELIEF</a:t>
            </a:r>
          </a:p>
        </p:txBody>
      </p:sp>
    </p:spTree>
    <p:extLst>
      <p:ext uri="{BB962C8B-B14F-4D97-AF65-F5344CB8AC3E}">
        <p14:creationId xmlns:p14="http://schemas.microsoft.com/office/powerpoint/2010/main" val="169233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6901-97E9-EC48-853A-C1E7E6BC4AA2}" type="datetime1">
              <a:rPr lang="en-ZA" smtClean="0"/>
              <a:t>2023/05/03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5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C8E3-AC9B-484F-A89A-11D48F91BD50}" type="datetime1">
              <a:rPr lang="en-ZA" smtClean="0"/>
              <a:t>2023/05/03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5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3CD7-1148-2F44-B63B-DE7490027093}" type="datetime1">
              <a:rPr lang="en-ZA" smtClean="0"/>
              <a:t>2023/05/03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1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C203-3373-6B42-997B-6A5702094014}" type="datetime1">
              <a:rPr lang="en-ZA" smtClean="0"/>
              <a:t>2023/05/03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19AA-2EEB-AD4B-BFF7-1B911BDF0757}" type="datetime1">
              <a:rPr lang="en-ZA" smtClean="0"/>
              <a:t>2023/05/03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9161-6F42-1849-8689-A2198D8BC5D0}" type="datetime1">
              <a:rPr lang="en-ZA" smtClean="0"/>
              <a:t>2023/05/03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A3FC-878C-8F47-B106-AE211DEC66D8}" type="datetime1">
              <a:rPr lang="en-ZA" smtClean="0"/>
              <a:t>2023/05/03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7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1792E-29FB-8649-BB25-70B41D2B30B2}" type="datetime1">
              <a:rPr lang="en-ZA" smtClean="0"/>
              <a:t>2023/05/03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FBCE-0EFB-9341-AF14-772DDDB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3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mfma.treasury.gov.za/Guidelines/Pages/Funding.asp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3.safelinks.protection.outlook.com/?url=https%3A%2F%2Flguploadportal.treasury.gov.za%2F&amp;data=04%7C01%7CUna.Rautenbach%40treasury.gov.za%7C5f9b00e97cba45a7354e08d988255d3e%7C1a45348f02b44f9aa7a87786f6dd3245%7C0%7C0%7C637690516393247112%7CUnknown%7CTWFpbGZsb3d8eyJWIjoiMC4wLjAwMDAiLCJQIjoiV2luMzIiLCJBTiI6Ik1haWwiLCJXVCI6Mn0%3D%7C1000&amp;sdata=PHlwg45JJpSHQzxL0rQwXUMFbLuFW1g3VM9OK4tqGMM%3D&amp;reserved=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unicipalmoney.gov.za/" TargetMode="External"/><Relationship Id="rId4" Type="http://schemas.openxmlformats.org/officeDocument/2006/relationships/hyperlink" Target="https://vulekamali.gov.z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documents-dossier-bureau-texte-158461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letters-icon-send-button-app-logo-1459347/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266" y="-3857"/>
            <a:ext cx="12180733" cy="6859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596" y="999801"/>
            <a:ext cx="7482315" cy="1483508"/>
          </a:xfrm>
        </p:spPr>
        <p:txBody>
          <a:bodyPr vert="horz" lIns="0" tIns="0" rIns="91440" bIns="45720" rtlCol="0" anchor="b">
            <a:normAutofit/>
          </a:bodyPr>
          <a:lstStyle/>
          <a:p>
            <a:pPr algn="r">
              <a:lnSpc>
                <a:spcPts val="3600"/>
              </a:lnSpc>
            </a:pPr>
            <a:r>
              <a:rPr lang="en-US" sz="4000" b="1" cap="all" dirty="0">
                <a:solidFill>
                  <a:schemeClr val="bg1"/>
                </a:solidFill>
                <a:latin typeface="+mn-lt"/>
              </a:rPr>
              <a:t>Municipal debt Relief</a:t>
            </a:r>
            <a:br>
              <a:rPr lang="en-US" sz="4000" b="1" cap="all" dirty="0">
                <a:solidFill>
                  <a:schemeClr val="bg1"/>
                </a:solidFill>
                <a:latin typeface="+mn-lt"/>
              </a:rPr>
            </a:br>
            <a:endParaRPr lang="en-US" sz="3800" b="1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1976" y="2690400"/>
            <a:ext cx="7482315" cy="1088648"/>
          </a:xfrm>
        </p:spPr>
        <p:txBody>
          <a:bodyPr>
            <a:normAutofit/>
          </a:bodyPr>
          <a:lstStyle/>
          <a:p>
            <a:pPr algn="r">
              <a:tabLst>
                <a:tab pos="1193800" algn="l"/>
              </a:tabLst>
            </a:pPr>
            <a:r>
              <a:rPr lang="en-US" sz="3500" dirty="0">
                <a:solidFill>
                  <a:schemeClr val="bg1"/>
                </a:solidFill>
              </a:rPr>
              <a:t>Media </a:t>
            </a:r>
            <a:r>
              <a:rPr lang="en-US" sz="3500" b="1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35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nformation Session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39996" y="989229"/>
            <a:ext cx="1935272" cy="2265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20"/>
              </a:lnSpc>
            </a:pPr>
            <a:r>
              <a:rPr lang="en-US" sz="1600" dirty="0">
                <a:solidFill>
                  <a:schemeClr val="bg1"/>
                </a:solidFill>
              </a:rPr>
              <a:t>PRESENTED BY:</a:t>
            </a:r>
          </a:p>
          <a:p>
            <a:pPr>
              <a:lnSpc>
                <a:spcPts val="172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ts val="1720"/>
              </a:lnSpc>
            </a:pPr>
            <a:r>
              <a:rPr lang="en-US" sz="1400" dirty="0">
                <a:solidFill>
                  <a:schemeClr val="bg1"/>
                </a:solidFill>
              </a:rPr>
              <a:t>Sadesh Ramjathan and</a:t>
            </a:r>
          </a:p>
          <a:p>
            <a:pPr>
              <a:lnSpc>
                <a:spcPts val="1720"/>
              </a:lnSpc>
            </a:pPr>
            <a:r>
              <a:rPr lang="en-US" sz="1400" dirty="0" err="1">
                <a:solidFill>
                  <a:schemeClr val="bg1"/>
                </a:solidFill>
              </a:rPr>
              <a:t>Marli</a:t>
            </a:r>
            <a:r>
              <a:rPr lang="en-US" sz="1400" dirty="0">
                <a:solidFill>
                  <a:schemeClr val="bg1"/>
                </a:solidFill>
              </a:rPr>
              <a:t> van der </a:t>
            </a:r>
            <a:r>
              <a:rPr lang="en-US" sz="1400" dirty="0" err="1">
                <a:solidFill>
                  <a:schemeClr val="bg1"/>
                </a:solidFill>
              </a:rPr>
              <a:t>Woude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ts val="1720"/>
              </a:lnSpc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lnSpc>
                <a:spcPts val="1720"/>
              </a:lnSpc>
            </a:pPr>
            <a:r>
              <a:rPr lang="en-US" sz="1400" i="1" dirty="0">
                <a:solidFill>
                  <a:schemeClr val="bg1"/>
                </a:solidFill>
              </a:rPr>
              <a:t>IGR: LGBA – Revenue Management</a:t>
            </a:r>
          </a:p>
          <a:p>
            <a:pPr>
              <a:lnSpc>
                <a:spcPts val="1720"/>
              </a:lnSpc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lnSpc>
                <a:spcPts val="1720"/>
              </a:lnSpc>
            </a:pPr>
            <a:r>
              <a:rPr lang="en-US" sz="1400" b="1" dirty="0">
                <a:solidFill>
                  <a:schemeClr val="bg1"/>
                </a:solidFill>
              </a:rPr>
              <a:t>Date: 03 May 2023</a:t>
            </a:r>
          </a:p>
          <a:p>
            <a:pPr>
              <a:lnSpc>
                <a:spcPts val="1720"/>
              </a:lnSpc>
            </a:pP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5F934-CA0C-3ABC-2367-B705C9D40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MUNICIPAL DEBT RELIEF IS CONDITIONAL</a:t>
            </a:r>
            <a:endParaRPr lang="en-Z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4C3C79-5AC8-138A-1FA8-EE4C38CCF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116" y="5534524"/>
            <a:ext cx="6051141" cy="106134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  <a:defRPr/>
            </a:pPr>
            <a:r>
              <a:rPr lang="en-GB" sz="1800" b="1" dirty="0"/>
              <a:t>Municipality to comply with conditions for municipalities for 12 consecutive months – then only can Eskom write-off of one third of the debt </a:t>
            </a:r>
            <a:r>
              <a:rPr lang="en-GB" sz="1600" b="1" i="1" dirty="0"/>
              <a:t>(36 months for a full debt write-off)</a:t>
            </a:r>
            <a:endParaRPr lang="en-GB" sz="1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4623B3-7EBA-0A55-5D18-5E44CDAE0EA7}"/>
              </a:ext>
            </a:extLst>
          </p:cNvPr>
          <p:cNvSpPr/>
          <p:nvPr/>
        </p:nvSpPr>
        <p:spPr>
          <a:xfrm>
            <a:off x="457198" y="1668378"/>
            <a:ext cx="5200534" cy="49274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1600" b="1" i="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Eskom Conditions for all municipalities (including metros)</a:t>
            </a:r>
          </a:p>
          <a:p>
            <a:pPr marL="0" indent="0">
              <a:buFontTx/>
              <a:buNone/>
            </a:pPr>
            <a:endParaRPr lang="en-ZA" sz="1100" b="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Tx/>
              <a:buNone/>
            </a:pPr>
            <a:r>
              <a:rPr lang="en-ZA" sz="1400" b="1" dirty="0">
                <a:solidFill>
                  <a:schemeClr val="accent2">
                    <a:lumMod val="50000"/>
                  </a:schemeClr>
                </a:solidFill>
              </a:rPr>
              <a:t>Once the municipality successfully applied to NT for Relief – 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400" b="0" dirty="0">
                <a:solidFill>
                  <a:schemeClr val="accent2">
                    <a:lumMod val="50000"/>
                  </a:schemeClr>
                </a:solidFill>
              </a:rPr>
              <a:t>Stay of related legal proceedings.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400" b="0" dirty="0">
                <a:solidFill>
                  <a:schemeClr val="accent2">
                    <a:lumMod val="50000"/>
                  </a:schemeClr>
                </a:solidFill>
              </a:rPr>
              <a:t>Terminate any existing related payment arrangement</a:t>
            </a:r>
          </a:p>
          <a:p>
            <a:pPr marL="285750" indent="-285750" algn="l" defTabSz="685800" rtl="0" eaLnBrk="1" latinLnBrk="0" hangingPunct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400" b="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Active Partnering Support to selected municipalities for electricity pricing, distribution losses and appropriate NMD threshold</a:t>
            </a:r>
          </a:p>
          <a:p>
            <a:pPr marL="6286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ZA" sz="1200" b="0" i="1" dirty="0">
                <a:solidFill>
                  <a:schemeClr val="accent2">
                    <a:lumMod val="50000"/>
                  </a:schemeClr>
                </a:solidFill>
              </a:rPr>
              <a:t>Knowledge sharing/ technical advice only</a:t>
            </a:r>
          </a:p>
          <a:p>
            <a:pPr marL="6286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ZA" sz="1200" b="0" i="1" dirty="0">
                <a:solidFill>
                  <a:schemeClr val="accent2">
                    <a:lumMod val="50000"/>
                  </a:schemeClr>
                </a:solidFill>
              </a:rPr>
              <a:t>At no cost</a:t>
            </a:r>
          </a:p>
          <a:p>
            <a:pPr marL="6286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ZA" sz="1200" b="0" i="0" dirty="0">
                <a:solidFill>
                  <a:schemeClr val="accent2">
                    <a:lumMod val="50000"/>
                  </a:schemeClr>
                </a:solidFill>
              </a:rPr>
              <a:t>Any additional/ support for a fee is subject to the Municipal SCM Regulations processes</a:t>
            </a:r>
          </a:p>
          <a:p>
            <a:pPr marL="285750" indent="-285750" defTabSz="6858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400" dirty="0">
                <a:solidFill>
                  <a:schemeClr val="accent2">
                    <a:lumMod val="50000"/>
                  </a:schemeClr>
                </a:solidFill>
              </a:rPr>
              <a:t>Municipal debt write-off </a:t>
            </a:r>
            <a:r>
              <a:rPr lang="en-ZA" sz="1400" u="sng" dirty="0">
                <a:solidFill>
                  <a:schemeClr val="accent2">
                    <a:lumMod val="50000"/>
                  </a:schemeClr>
                </a:solidFill>
              </a:rPr>
              <a:t>in consultation</a:t>
            </a:r>
            <a:r>
              <a:rPr lang="en-ZA" sz="1400" dirty="0">
                <a:solidFill>
                  <a:schemeClr val="accent2">
                    <a:lumMod val="50000"/>
                  </a:schemeClr>
                </a:solidFill>
              </a:rPr>
              <a:t> with NT and </a:t>
            </a:r>
            <a:r>
              <a:rPr lang="en-ZA" sz="1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1400" i="1" u="sng" dirty="0">
                <a:solidFill>
                  <a:schemeClr val="accent2">
                    <a:lumMod val="50000"/>
                  </a:schemeClr>
                </a:solidFill>
              </a:rPr>
              <a:t>only AFTER</a:t>
            </a:r>
            <a:r>
              <a:rPr lang="en-ZA" sz="1400" i="1" dirty="0">
                <a:solidFill>
                  <a:schemeClr val="accent2">
                    <a:lumMod val="50000"/>
                  </a:schemeClr>
                </a:solidFill>
              </a:rPr>
              <a:t> the municipality met the conditions</a:t>
            </a:r>
          </a:p>
          <a:p>
            <a:pPr marL="285750" indent="-285750" defTabSz="68580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ZA" sz="1050" i="1" dirty="0">
              <a:solidFill>
                <a:schemeClr val="accent2">
                  <a:lumMod val="50000"/>
                </a:schemeClr>
              </a:solidFill>
            </a:endParaRPr>
          </a:p>
          <a:p>
            <a:pPr defTabSz="685800">
              <a:buClr>
                <a:srgbClr val="C00000"/>
              </a:buClr>
            </a:pPr>
            <a:r>
              <a:rPr lang="en-ZA" sz="1400" b="1" i="0" u="sng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All</a:t>
            </a:r>
            <a:r>
              <a:rPr lang="en-ZA" sz="1400" b="1" i="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municipalities (including metros) irrespective of Debt Relief -</a:t>
            </a:r>
          </a:p>
          <a:p>
            <a:pPr marL="285750" indent="-285750" algn="l" defTabSz="685800" rtl="0" eaLnBrk="1" latinLnBrk="0" hangingPunct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400" b="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 30-day payment period – interest accruing from the 31</a:t>
            </a:r>
            <a:r>
              <a:rPr lang="en-ZA" sz="1400" b="0" kern="1200" baseline="300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ZA" sz="1400" b="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day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400" b="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Subject to municipality agreeing – restrict NMD</a:t>
            </a:r>
          </a:p>
          <a:p>
            <a:pPr marL="269875" indent="-269875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400" b="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Conclude and regular review of any wheeling  agreements within a 3 year cycle.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400" b="0" i="1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Interim - </a:t>
            </a:r>
            <a:r>
              <a:rPr lang="en-ZA" sz="1400" b="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Allow LG to use the Eskom wheeling tariff until NERSA approves municipal tariff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400" b="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Annually report any litigation with LG / Eskom or municipality refusal (wheeling agreement). </a:t>
            </a:r>
            <a:endParaRPr lang="en-ZA" sz="1400" b="0" kern="1200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4C997-604E-0773-F436-522A8182A346}"/>
              </a:ext>
            </a:extLst>
          </p:cNvPr>
          <p:cNvSpPr/>
          <p:nvPr/>
        </p:nvSpPr>
        <p:spPr>
          <a:xfrm>
            <a:off x="5759117" y="1668378"/>
            <a:ext cx="6051140" cy="3687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sz="1600" b="1" i="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Conditions for all municipalities (including metros)</a:t>
            </a:r>
          </a:p>
          <a:p>
            <a:pPr marL="171450" indent="-1714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ZA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400" dirty="0">
                <a:solidFill>
                  <a:schemeClr val="accent1">
                    <a:lumMod val="50000"/>
                  </a:schemeClr>
                </a:solidFill>
              </a:rPr>
              <a:t>The municipality must apply for the Relief  </a:t>
            </a:r>
            <a:r>
              <a:rPr lang="en-ZA" sz="1400" i="1" dirty="0">
                <a:solidFill>
                  <a:schemeClr val="accent1">
                    <a:lumMod val="50000"/>
                  </a:schemeClr>
                </a:solidFill>
              </a:rPr>
              <a:t>(minimum information)</a:t>
            </a:r>
          </a:p>
          <a:p>
            <a:pPr marL="171450" indent="-1714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400" dirty="0">
                <a:solidFill>
                  <a:schemeClr val="accent1">
                    <a:lumMod val="50000"/>
                  </a:schemeClr>
                </a:solidFill>
              </a:rPr>
              <a:t>Motivation by MM and CFO supported by a Council resolution</a:t>
            </a:r>
          </a:p>
          <a:p>
            <a:pPr marL="171450" indent="-1714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400" dirty="0">
                <a:solidFill>
                  <a:schemeClr val="accent1">
                    <a:lumMod val="50000"/>
                  </a:schemeClr>
                </a:solidFill>
              </a:rPr>
              <a:t>Table and adopt a funded MTREF</a:t>
            </a:r>
          </a:p>
          <a:p>
            <a:pPr marL="171450" indent="-1714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400" dirty="0">
                <a:solidFill>
                  <a:schemeClr val="accent1">
                    <a:lumMod val="50000"/>
                  </a:schemeClr>
                </a:solidFill>
              </a:rPr>
              <a:t>Monthly maintain the Eskom current account</a:t>
            </a:r>
          </a:p>
          <a:p>
            <a:pPr marL="171450" indent="-1714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400" dirty="0">
                <a:solidFill>
                  <a:schemeClr val="accent1">
                    <a:lumMod val="50000"/>
                  </a:schemeClr>
                </a:solidFill>
              </a:rPr>
              <a:t>The By-laws and budget policies to demonstrate that electricity and water are used as collection tools</a:t>
            </a:r>
          </a:p>
          <a:p>
            <a:pPr marL="171450" indent="-1714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400" dirty="0">
                <a:solidFill>
                  <a:schemeClr val="accent1">
                    <a:lumMod val="50000"/>
                  </a:schemeClr>
                </a:solidFill>
              </a:rPr>
              <a:t>Demonstrate completeness of the revenue base</a:t>
            </a:r>
          </a:p>
          <a:p>
            <a:pPr marL="171450" indent="-1714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400" dirty="0">
                <a:solidFill>
                  <a:schemeClr val="accent1">
                    <a:lumMod val="50000"/>
                  </a:schemeClr>
                </a:solidFill>
              </a:rPr>
              <a:t>Limitation on municipal borrowing powers (3 </a:t>
            </a:r>
            <a:r>
              <a:rPr lang="en-ZA" sz="1400" dirty="0" err="1">
                <a:solidFill>
                  <a:schemeClr val="accent1">
                    <a:lumMod val="50000"/>
                  </a:schemeClr>
                </a:solidFill>
              </a:rPr>
              <a:t>yrs</a:t>
            </a:r>
            <a:r>
              <a:rPr lang="en-ZA" sz="1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171450" indent="-1714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400" dirty="0">
                <a:solidFill>
                  <a:schemeClr val="accent1">
                    <a:lumMod val="50000"/>
                  </a:schemeClr>
                </a:solidFill>
              </a:rPr>
              <a:t>Tariffs must be cost-reflective (phase-in 3- 5 years)</a:t>
            </a:r>
          </a:p>
          <a:p>
            <a:pPr marL="171450" indent="-1714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400" dirty="0">
                <a:solidFill>
                  <a:schemeClr val="accent1">
                    <a:lumMod val="50000"/>
                  </a:schemeClr>
                </a:solidFill>
              </a:rPr>
              <a:t>Fail to comply – municipality agrees to voluntarily apply to NERSA to revoke licence</a:t>
            </a:r>
          </a:p>
          <a:p>
            <a:pPr marL="171450" indent="-1714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400" dirty="0">
                <a:solidFill>
                  <a:schemeClr val="accent1">
                    <a:lumMod val="50000"/>
                  </a:schemeClr>
                </a:solidFill>
              </a:rPr>
              <a:t>Monitor &amp; Report: Budget implementation and if have: Budget Funding Plan + FRP</a:t>
            </a:r>
          </a:p>
          <a:p>
            <a:pPr marL="171450" indent="-1714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1400" dirty="0">
                <a:solidFill>
                  <a:schemeClr val="accent1">
                    <a:lumMod val="50000"/>
                  </a:schemeClr>
                </a:solidFill>
              </a:rPr>
              <a:t>Ring-fence electricity, water and sanitation revenue (also LGES: FBS) – prioritise Eskom and bulk water</a:t>
            </a:r>
          </a:p>
        </p:txBody>
      </p:sp>
    </p:spTree>
    <p:extLst>
      <p:ext uri="{BB962C8B-B14F-4D97-AF65-F5344CB8AC3E}">
        <p14:creationId xmlns:p14="http://schemas.microsoft.com/office/powerpoint/2010/main" val="44214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CDA57-D5EF-5FE3-0C7E-6B143865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MFMA CIRCULAR NO. 124</a:t>
            </a: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247FA-294E-04BB-3428-26EFCC90DD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00" t="18320" r="11881" b="55456"/>
          <a:stretch/>
        </p:blipFill>
        <p:spPr>
          <a:xfrm>
            <a:off x="583751" y="2935882"/>
            <a:ext cx="8905141" cy="271093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113E3B-1F9B-6B10-09FB-632C85CB983B}"/>
              </a:ext>
            </a:extLst>
          </p:cNvPr>
          <p:cNvSpPr/>
          <p:nvPr/>
        </p:nvSpPr>
        <p:spPr>
          <a:xfrm>
            <a:off x="1507958" y="2155594"/>
            <a:ext cx="4152570" cy="7802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3200" b="1" dirty="0">
                <a:solidFill>
                  <a:schemeClr val="accent1">
                    <a:lumMod val="50000"/>
                  </a:schemeClr>
                </a:solidFill>
              </a:rPr>
              <a:t>Municipal Conditions </a:t>
            </a:r>
          </a:p>
        </p:txBody>
      </p:sp>
    </p:spTree>
    <p:extLst>
      <p:ext uri="{BB962C8B-B14F-4D97-AF65-F5344CB8AC3E}">
        <p14:creationId xmlns:p14="http://schemas.microsoft.com/office/powerpoint/2010/main" val="291437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95F8-2C5A-1FC7-BF9F-009E211B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CONDITION 6.1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03694-9992-45CE-8BA3-CF38B6381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19" y="1759790"/>
            <a:ext cx="11644221" cy="2363031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b="1" dirty="0"/>
              <a:t>No Eskom debt write-off unless – </a:t>
            </a:r>
          </a:p>
          <a:p>
            <a:pPr marL="354013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200" i="1" dirty="0"/>
              <a:t>NT satisfied - </a:t>
            </a:r>
            <a:r>
              <a:rPr lang="en-US" sz="2200" dirty="0"/>
              <a:t>municipality met ALL the conditions </a:t>
            </a:r>
            <a:endParaRPr lang="en-US" sz="2200" i="1" dirty="0"/>
          </a:p>
          <a:p>
            <a:pPr marL="354013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Period: 12 consecutive months in relation to each third of the debt</a:t>
            </a:r>
            <a:r>
              <a:rPr lang="en-US" sz="2200" b="1" dirty="0"/>
              <a:t> </a:t>
            </a:r>
            <a:endParaRPr lang="en-US" sz="2200" dirty="0"/>
          </a:p>
          <a:p>
            <a:pPr marL="354013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200" i="1" dirty="0"/>
              <a:t>36 consecutive months </a:t>
            </a:r>
            <a:r>
              <a:rPr lang="en-US" sz="2200" dirty="0"/>
              <a:t>for a total Eskom debt write-off.</a:t>
            </a:r>
          </a:p>
          <a:p>
            <a:endParaRPr lang="en-ZA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DD00F3-CFCA-0324-D762-8DF283C89891}"/>
              </a:ext>
            </a:extLst>
          </p:cNvPr>
          <p:cNvSpPr/>
          <p:nvPr/>
        </p:nvSpPr>
        <p:spPr>
          <a:xfrm>
            <a:off x="7234990" y="4717366"/>
            <a:ext cx="4522956" cy="432737"/>
          </a:xfrm>
          <a:prstGeom prst="roundRect">
            <a:avLst/>
          </a:prstGeom>
          <a:solidFill>
            <a:srgbClr val="FF33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June 2024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 fails to meet 2 conditions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5AB52F-A80A-2E53-17D4-E57B8C7EF5E5}"/>
              </a:ext>
            </a:extLst>
          </p:cNvPr>
          <p:cNvSpPr/>
          <p:nvPr/>
        </p:nvSpPr>
        <p:spPr>
          <a:xfrm>
            <a:off x="3718750" y="4768314"/>
            <a:ext cx="3355818" cy="110078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10 April 2024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Eskom debt write-off of a 1/3 (R200 mill)</a:t>
            </a:r>
          </a:p>
        </p:txBody>
      </p:sp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6091865F-6E98-DAE5-AE64-CCDA25E816F3}"/>
              </a:ext>
            </a:extLst>
          </p:cNvPr>
          <p:cNvSpPr/>
          <p:nvPr/>
        </p:nvSpPr>
        <p:spPr>
          <a:xfrm>
            <a:off x="7234989" y="5291330"/>
            <a:ext cx="4535119" cy="59204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922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R200 mill debt Eskom wrote-off on 10 Apr 2024 remains written-off.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88926-02DF-DCFC-48BA-6F012C7D79DA}"/>
              </a:ext>
            </a:extLst>
          </p:cNvPr>
          <p:cNvSpPr/>
          <p:nvPr/>
        </p:nvSpPr>
        <p:spPr>
          <a:xfrm>
            <a:off x="434054" y="4734193"/>
            <a:ext cx="3124273" cy="11142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01 April 2024</a:t>
            </a:r>
          </a:p>
          <a:p>
            <a:pPr lvl="0" algn="ctr" defTabSz="457200">
              <a:defRPr/>
            </a:pPr>
            <a:endParaRPr lang="en-US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lvl="0" algn="ctr" defTabSz="457200">
              <a:defRPr/>
            </a:pPr>
            <a:r>
              <a:rPr lang="en-US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Muni met conditions for 12 consecutive months</a:t>
            </a:r>
            <a:endParaRPr lang="en-US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1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07AD-ABCA-F74E-AAEE-9FEC6AB2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CONDITION 6.2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23C59-ED00-C090-96B1-58027424E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19" y="1759790"/>
            <a:ext cx="11644221" cy="302075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b="1" dirty="0"/>
              <a:t>Municipal Debt Relief is application-based: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200" b="1" i="1" dirty="0"/>
              <a:t>The municipality can only qualify for the Relief, if – </a:t>
            </a:r>
          </a:p>
          <a:p>
            <a:pPr marL="363538" indent="-363538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Written application to NT</a:t>
            </a:r>
          </a:p>
          <a:p>
            <a:pPr marL="715963" lvl="1" indent="-373063" algn="just">
              <a:lnSpc>
                <a:spcPct val="120000"/>
              </a:lnSpc>
              <a:buClr>
                <a:srgbClr val="CC3300"/>
              </a:buClr>
            </a:pPr>
            <a:r>
              <a:rPr lang="en-US" sz="2200" dirty="0"/>
              <a:t>Supported by the required information</a:t>
            </a:r>
          </a:p>
          <a:p>
            <a:pPr marL="715963" lvl="1" indent="-373063" algn="just">
              <a:lnSpc>
                <a:spcPct val="120000"/>
              </a:lnSpc>
              <a:buClr>
                <a:srgbClr val="CC3300"/>
              </a:buClr>
            </a:pPr>
            <a:r>
              <a:rPr lang="en-US" sz="2200" dirty="0"/>
              <a:t>Includes the signed council resolution.</a:t>
            </a:r>
          </a:p>
          <a:p>
            <a:pPr marL="363538" indent="-363538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Uploaded in PDF format to the </a:t>
            </a:r>
            <a:r>
              <a:rPr lang="en-US" sz="2200" dirty="0" err="1"/>
              <a:t>GoMuni</a:t>
            </a:r>
            <a:r>
              <a:rPr lang="en-US" sz="2200" dirty="0"/>
              <a:t> portal</a:t>
            </a:r>
          </a:p>
          <a:p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BAF19-E1D9-B8FD-7E5B-1ADF68E60730}"/>
              </a:ext>
            </a:extLst>
          </p:cNvPr>
          <p:cNvSpPr txBox="1"/>
          <p:nvPr/>
        </p:nvSpPr>
        <p:spPr>
          <a:xfrm>
            <a:off x="393076" y="5173317"/>
            <a:ext cx="11518563" cy="8063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000" b="1" dirty="0">
                <a:solidFill>
                  <a:schemeClr val="bg1"/>
                </a:solidFill>
              </a:rPr>
              <a:t>If the municipality fails to meet the condition(s):</a:t>
            </a:r>
          </a:p>
          <a:p>
            <a:pPr algn="ctr">
              <a:lnSpc>
                <a:spcPct val="120000"/>
              </a:lnSpc>
            </a:pPr>
            <a:r>
              <a:rPr lang="en-GB" sz="2000" b="1" dirty="0">
                <a:solidFill>
                  <a:schemeClr val="bg1"/>
                </a:solidFill>
              </a:rPr>
              <a:t> a new application will be necessary </a:t>
            </a:r>
            <a:r>
              <a:rPr lang="en-GB" sz="1600" b="1" i="1" dirty="0">
                <a:solidFill>
                  <a:schemeClr val="bg1"/>
                </a:solidFill>
              </a:rPr>
              <a:t>NT may require additional information to consider the re-application</a:t>
            </a:r>
            <a:endParaRPr lang="en-GB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1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CE2E-35B4-B1B2-6840-C78E3116B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CONDITION 6.2 </a:t>
            </a:r>
            <a:r>
              <a:rPr lang="en-GB" sz="2000" dirty="0"/>
              <a:t>(CONT.)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4A266-4CD8-28C5-3A29-B6F26992F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19" y="1647496"/>
            <a:ext cx="11644221" cy="45202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sz="3000" b="1" dirty="0">
                <a:solidFill>
                  <a:srgbClr val="002060"/>
                </a:solidFill>
              </a:rPr>
              <a:t>Municipal Debt Relief application - include minimum information </a:t>
            </a:r>
            <a:r>
              <a:rPr lang="en-GB" sz="3000" dirty="0"/>
              <a:t>(</a:t>
            </a:r>
            <a:r>
              <a:rPr lang="en-GB" sz="3000" i="1" dirty="0">
                <a:solidFill>
                  <a:srgbClr val="0070C0"/>
                </a:solidFill>
              </a:rPr>
              <a:t>MFMA Circular 124 (item3)</a:t>
            </a:r>
            <a:r>
              <a:rPr lang="en-GB" sz="3000" dirty="0"/>
              <a:t>)</a:t>
            </a:r>
            <a:r>
              <a:rPr lang="en-GB" sz="3000" b="1" dirty="0"/>
              <a:t> </a:t>
            </a:r>
            <a:r>
              <a:rPr lang="en-GB" sz="3000" dirty="0"/>
              <a:t>– </a:t>
            </a:r>
          </a:p>
          <a:p>
            <a:pPr marL="446088" indent="-446088" algn="just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400" b="1" dirty="0"/>
              <a:t>The joint MM and CFO motivation</a:t>
            </a:r>
            <a:r>
              <a:rPr lang="en-US" sz="2400" dirty="0"/>
              <a:t> explaining to council why the municipality qualify to  benefit and the service delivery and cashflow impact if denied.</a:t>
            </a:r>
          </a:p>
          <a:p>
            <a:pPr marL="446088" indent="-446088" algn="just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GB" sz="2400" dirty="0"/>
              <a:t>Council’s </a:t>
            </a:r>
            <a:r>
              <a:rPr lang="en-GB" sz="2400" b="1" dirty="0"/>
              <a:t>resolution (commitment) to meet the conditions </a:t>
            </a:r>
            <a:r>
              <a:rPr lang="en-GB" sz="2400" dirty="0"/>
              <a:t>for a consecutive 36 months.</a:t>
            </a:r>
          </a:p>
          <a:p>
            <a:pPr marL="446088" indent="-446088" algn="just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GB" sz="2400" dirty="0"/>
              <a:t>The approved </a:t>
            </a:r>
            <a:r>
              <a:rPr lang="en-GB" sz="2400" b="1" dirty="0"/>
              <a:t>plan to monthly monitor implementation </a:t>
            </a:r>
            <a:r>
              <a:rPr lang="en-GB" sz="2400" dirty="0"/>
              <a:t>of the Municipal Debt Relief conditions and report to Council, NT and the PT (parallel to MFMA s.71).</a:t>
            </a:r>
          </a:p>
          <a:p>
            <a:pPr marL="446088" indent="-446088" algn="just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GB" sz="2400" dirty="0"/>
              <a:t>Baseline information on indigents and revenue collection.</a:t>
            </a:r>
          </a:p>
          <a:p>
            <a:pPr marL="446088" indent="-446088" algn="just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GB" sz="2400" dirty="0"/>
              <a:t>The property rates reconciliation (the preceding quarter).</a:t>
            </a:r>
          </a:p>
          <a:p>
            <a:pPr marL="446088" indent="-446088" algn="just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GB" sz="2400" dirty="0"/>
              <a:t>Council’s signed resolution, approving the motivation, monitoring plan and other information for submission to NT.</a:t>
            </a:r>
          </a:p>
          <a:p>
            <a:pPr algn="just"/>
            <a:endParaRPr lang="en-GB" sz="3600" dirty="0"/>
          </a:p>
          <a:p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09378-B93A-D8FE-4EDA-12D5ED9A3736}"/>
              </a:ext>
            </a:extLst>
          </p:cNvPr>
          <p:cNvSpPr txBox="1"/>
          <p:nvPr/>
        </p:nvSpPr>
        <p:spPr>
          <a:xfrm>
            <a:off x="267420" y="6215862"/>
            <a:ext cx="11657162" cy="67710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accent4">
                    <a:lumMod val="75000"/>
                  </a:schemeClr>
                </a:solidFill>
                <a:latin typeface="Brush Script MT" panose="03060802040406070304" pitchFamily="66" charset="0"/>
                <a:cs typeface="Arabic Typesetting" panose="020B0604020202020204" pitchFamily="66" charset="-78"/>
              </a:rPr>
              <a:t>Note –</a:t>
            </a:r>
            <a:r>
              <a:rPr lang="en-ZA" sz="2000" b="1" dirty="0">
                <a:solidFill>
                  <a:schemeClr val="accent4">
                    <a:lumMod val="75000"/>
                  </a:schemeClr>
                </a:solidFill>
                <a:latin typeface="Brush Script MT" panose="03060802040406070304" pitchFamily="66" charset="0"/>
                <a:cs typeface="Arabic Typesetting" panose="020B0604020202020204" pitchFamily="66" charset="-78"/>
              </a:rPr>
              <a:t>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A template application is available 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(MFMA Circular: Annexure B)</a:t>
            </a:r>
          </a:p>
          <a:p>
            <a:pPr algn="ctr"/>
            <a:r>
              <a:rPr lang="en-GB" sz="1400" i="1" dirty="0">
                <a:solidFill>
                  <a:schemeClr val="accent4">
                    <a:lumMod val="75000"/>
                  </a:schemeClr>
                </a:solidFill>
              </a:rPr>
              <a:t>May use own format (subject to including the minimum information)</a:t>
            </a:r>
            <a:endParaRPr lang="en-GB" sz="16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1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49F3E-9586-8F19-0D67-E72D5E96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CONDITION 6.3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BAD75-60F2-4AC1-6151-9252ABDBC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1200" b="1" dirty="0">
                <a:solidFill>
                  <a:srgbClr val="002060"/>
                </a:solidFill>
              </a:rPr>
              <a:t>Monthly maintain the Eskom current account</a:t>
            </a:r>
          </a:p>
          <a:p>
            <a:pPr algn="just">
              <a:lnSpc>
                <a:spcPct val="120000"/>
              </a:lnSpc>
            </a:pPr>
            <a:endParaRPr lang="en-US" sz="400" dirty="0"/>
          </a:p>
          <a:p>
            <a:pPr marL="354013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8800" dirty="0"/>
              <a:t>Within 30 days of receiving the invoice </a:t>
            </a:r>
          </a:p>
          <a:p>
            <a:pPr marL="719138" lvl="1" indent="-365125"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8800" dirty="0"/>
              <a:t>This apply to ALL municipalities (also metros) irrespective of whether applying for the Relief.</a:t>
            </a:r>
          </a:p>
          <a:p>
            <a:pPr marL="354013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8800" dirty="0"/>
              <a:t>Submit the proof of payment to Eskom and NT </a:t>
            </a:r>
          </a:p>
          <a:p>
            <a:pPr marL="719138" lvl="1" indent="-365125"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8800" dirty="0"/>
              <a:t>In PDF format to </a:t>
            </a:r>
            <a:r>
              <a:rPr lang="en-US" sz="8800" i="1" dirty="0" err="1"/>
              <a:t>GoMuni</a:t>
            </a:r>
            <a:r>
              <a:rPr lang="en-US" sz="8800" i="1" dirty="0"/>
              <a:t> portal </a:t>
            </a:r>
            <a:r>
              <a:rPr lang="en-US" sz="8800" dirty="0"/>
              <a:t>- within one day of making payment. </a:t>
            </a:r>
          </a:p>
          <a:p>
            <a:pPr lvl="1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US" sz="8800" dirty="0"/>
          </a:p>
          <a:p>
            <a:pPr marL="354013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8800" dirty="0"/>
              <a:t>The proof of payment must reconcile to:</a:t>
            </a:r>
          </a:p>
          <a:p>
            <a:pPr marL="719138" lvl="1" indent="-365125"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8800" dirty="0"/>
              <a:t>The municipality’s financial system: </a:t>
            </a:r>
            <a:r>
              <a:rPr lang="en-US" sz="8800" dirty="0" err="1"/>
              <a:t>mSCOA</a:t>
            </a:r>
            <a:r>
              <a:rPr lang="en-US" sz="8800" dirty="0"/>
              <a:t> data string</a:t>
            </a:r>
          </a:p>
          <a:p>
            <a:pPr marL="719138" lvl="1" indent="-365125"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8800" dirty="0"/>
              <a:t>MFMA s.41(2) statement of Eskom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1174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83F87-F9C8-41E0-9D43-7275856F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CONDITION 6.4 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7D892E-3F1C-3056-A74F-D15F50F54FAE}"/>
              </a:ext>
            </a:extLst>
          </p:cNvPr>
          <p:cNvSpPr txBox="1"/>
          <p:nvPr/>
        </p:nvSpPr>
        <p:spPr>
          <a:xfrm>
            <a:off x="7218947" y="1623898"/>
            <a:ext cx="4439509" cy="18084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800" b="1" dirty="0">
                <a:solidFill>
                  <a:schemeClr val="bg1"/>
                </a:solidFill>
              </a:rPr>
              <a:t>If the budget is not funded </a:t>
            </a:r>
            <a:endParaRPr lang="en-GB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A</a:t>
            </a:r>
            <a:r>
              <a:rPr lang="en-GB" sz="1800" dirty="0">
                <a:solidFill>
                  <a:schemeClr val="bg1"/>
                </a:solidFill>
              </a:rPr>
              <a:t> credible Budget Funding Plan </a:t>
            </a:r>
            <a:r>
              <a:rPr lang="en-GB" dirty="0">
                <a:solidFill>
                  <a:schemeClr val="bg1"/>
                </a:solidFill>
              </a:rPr>
              <a:t>must be tabled and adopted as part of the MTREF b</a:t>
            </a:r>
            <a:r>
              <a:rPr lang="en-GB" sz="1800" dirty="0">
                <a:solidFill>
                  <a:schemeClr val="bg1"/>
                </a:solidFill>
              </a:rPr>
              <a:t>udget </a:t>
            </a:r>
          </a:p>
          <a:p>
            <a:pPr algn="ctr">
              <a:lnSpc>
                <a:spcPct val="120000"/>
              </a:lnSpc>
            </a:pPr>
            <a:endParaRPr lang="en-GB" sz="600" i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1600" i="1" dirty="0">
                <a:solidFill>
                  <a:schemeClr val="bg1"/>
                </a:solidFill>
              </a:rPr>
              <a:t>MFMA Circular 122 (item 9.3)</a:t>
            </a:r>
            <a:endParaRPr lang="en-ZA" sz="1600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12C00-D77F-0E27-E72A-33EEE8708453}"/>
              </a:ext>
            </a:extLst>
          </p:cNvPr>
          <p:cNvSpPr txBox="1"/>
          <p:nvPr/>
        </p:nvSpPr>
        <p:spPr>
          <a:xfrm>
            <a:off x="125472" y="5829168"/>
            <a:ext cx="5698858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0" algn="just">
              <a:lnSpc>
                <a:spcPct val="120000"/>
              </a:lnSpc>
              <a:buNone/>
              <a:tabLst>
                <a:tab pos="88900" algn="l"/>
              </a:tabLst>
            </a:pPr>
            <a:r>
              <a:rPr lang="en-ZA" sz="2800" b="1" dirty="0">
                <a:solidFill>
                  <a:schemeClr val="accent4">
                    <a:lumMod val="75000"/>
                  </a:schemeClr>
                </a:solidFill>
                <a:latin typeface="Brush Script MT" panose="03060802040406070304" pitchFamily="66" charset="0"/>
                <a:cs typeface="Arabic Typesetting" panose="020B0604020202020204" pitchFamily="66" charset="-78"/>
              </a:rPr>
              <a:t>Note –</a:t>
            </a:r>
            <a:r>
              <a:rPr lang="en-ZA" b="1" dirty="0">
                <a:solidFill>
                  <a:schemeClr val="accent4">
                    <a:lumMod val="75000"/>
                  </a:schemeClr>
                </a:solidFill>
                <a:latin typeface="Brush Script MT" panose="03060802040406070304" pitchFamily="66" charset="0"/>
                <a:cs typeface="Arabic Typesetting" panose="020B0604020202020204" pitchFamily="66" charset="-78"/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Effective, tabling and adoption 2023/24 MTREF</a:t>
            </a:r>
            <a:endParaRPr lang="en-ZA" sz="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14B087D7-39A7-D5E8-E190-79F5681EDE59}"/>
              </a:ext>
            </a:extLst>
          </p:cNvPr>
          <p:cNvSpPr/>
          <p:nvPr/>
        </p:nvSpPr>
        <p:spPr>
          <a:xfrm>
            <a:off x="7331243" y="3474799"/>
            <a:ext cx="4327214" cy="2942222"/>
          </a:xfrm>
          <a:prstGeom prst="upArrowCallout">
            <a:avLst>
              <a:gd name="adj1" fmla="val 25000"/>
              <a:gd name="adj2" fmla="val 25000"/>
              <a:gd name="adj3" fmla="val 18630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b="1" dirty="0">
                <a:solidFill>
                  <a:srgbClr val="C00000"/>
                </a:solidFill>
              </a:rPr>
              <a:t>The cashflow budget </a:t>
            </a:r>
            <a:r>
              <a:rPr lang="en-GB" sz="1600" b="1" i="1" dirty="0">
                <a:solidFill>
                  <a:srgbClr val="C00000"/>
                </a:solidFill>
              </a:rPr>
              <a:t>(tables A7 and SA30) </a:t>
            </a:r>
            <a:r>
              <a:rPr lang="en-GB" dirty="0">
                <a:solidFill>
                  <a:srgbClr val="C00000"/>
                </a:solidFill>
              </a:rPr>
              <a:t>must evidence:</a:t>
            </a:r>
            <a:br>
              <a:rPr lang="en-GB" dirty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  <a:p>
            <a:pPr marL="447675" indent="-1793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</a:rPr>
              <a:t>budget funding plan strategy</a:t>
            </a:r>
          </a:p>
          <a:p>
            <a:pPr marL="447675" indent="-1793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</a:rPr>
              <a:t>seasonal trends</a:t>
            </a:r>
            <a:endParaRPr lang="en-GB" sz="1600" dirty="0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B45EE-E572-C7B1-1E7C-A5AA2C75D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28" y="1811515"/>
            <a:ext cx="7333684" cy="28192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Table and adopt a funded MTREF  </a:t>
            </a:r>
          </a:p>
          <a:p>
            <a:pPr marL="354013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200" dirty="0"/>
              <a:t>No operating deficit allowed (Table A4)</a:t>
            </a:r>
          </a:p>
          <a:p>
            <a:pPr marL="354013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200" dirty="0"/>
              <a:t>Adequate provision for (Table A4):</a:t>
            </a:r>
          </a:p>
          <a:p>
            <a:pPr marL="719138" lvl="1" indent="-365125"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depreciation and asset impairment</a:t>
            </a:r>
          </a:p>
          <a:p>
            <a:pPr marL="719138" lvl="1" indent="-365125"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debt impairment</a:t>
            </a:r>
          </a:p>
          <a:p>
            <a:pPr marL="354013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200" dirty="0"/>
              <a:t>Aligning with the NT: Budget Funding Guidelines </a:t>
            </a:r>
          </a:p>
          <a:p>
            <a:pPr marL="0" indent="179388" algn="just">
              <a:lnSpc>
                <a:spcPct val="120000"/>
              </a:lnSpc>
              <a:buNone/>
            </a:pPr>
            <a:r>
              <a:rPr lang="en-GB" sz="1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http://mfma.treasury.gov.za/Guidelines/Pages/Funding.aspx</a:t>
            </a:r>
            <a:endParaRPr lang="en-GB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6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B3DA-DDB0-0B1F-1A7B-0429B042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CONDITION 6.5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30B58-3C93-02DB-1640-6B217D1C8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19" y="1759790"/>
            <a:ext cx="11644221" cy="322930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The municipality must determine cost reflective tariffs </a:t>
            </a:r>
          </a:p>
          <a:p>
            <a:pPr lvl="1" algn="just">
              <a:lnSpc>
                <a:spcPct val="120000"/>
              </a:lnSpc>
            </a:pPr>
            <a:endParaRPr lang="en-GB" sz="2200" dirty="0"/>
          </a:p>
          <a:p>
            <a:pPr marL="804863" lvl="1" indent="-461963" algn="just">
              <a:lnSpc>
                <a:spcPct val="12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GB" sz="2200" dirty="0"/>
              <a:t>Complete the NT tariff Tool</a:t>
            </a:r>
          </a:p>
          <a:p>
            <a:pPr marL="804863" lvl="1" indent="-461963" algn="just">
              <a:lnSpc>
                <a:spcPct val="12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GB" sz="2200" dirty="0"/>
              <a:t>Submit in excel </a:t>
            </a:r>
            <a:r>
              <a:rPr lang="en-GB" sz="2200" b="1" i="1" dirty="0"/>
              <a:t>as part of the tabled and adopted MTREF submissions</a:t>
            </a:r>
          </a:p>
          <a:p>
            <a:pPr marL="804863" lvl="1" indent="0" algn="just">
              <a:lnSpc>
                <a:spcPct val="120000"/>
              </a:lnSpc>
              <a:buClr>
                <a:srgbClr val="C00000"/>
              </a:buClr>
              <a:buNone/>
            </a:pPr>
            <a:r>
              <a:rPr lang="en-GB" sz="2200" b="1" i="1" dirty="0">
                <a:solidFill>
                  <a:srgbClr val="002060"/>
                </a:solidFill>
              </a:rPr>
              <a:t>Unless - </a:t>
            </a:r>
            <a:r>
              <a:rPr lang="en-GB" sz="2200" dirty="0">
                <a:solidFill>
                  <a:srgbClr val="002060"/>
                </a:solidFill>
              </a:rPr>
              <a:t>a district </a:t>
            </a:r>
            <a:r>
              <a:rPr lang="en-GB" sz="2200" dirty="0" err="1">
                <a:solidFill>
                  <a:srgbClr val="002060"/>
                </a:solidFill>
              </a:rPr>
              <a:t>muni</a:t>
            </a:r>
            <a:r>
              <a:rPr lang="en-GB" sz="2200" dirty="0">
                <a:solidFill>
                  <a:srgbClr val="002060"/>
                </a:solidFill>
              </a:rPr>
              <a:t> with no services / metro (exempted from 6.5)</a:t>
            </a:r>
          </a:p>
          <a:p>
            <a:pPr marL="342900" lvl="1" indent="14288">
              <a:lnSpc>
                <a:spcPct val="120000"/>
              </a:lnSpc>
              <a:buNone/>
              <a:tabLst>
                <a:tab pos="801688" algn="l"/>
                <a:tab pos="2598738" algn="l"/>
                <a:tab pos="3144838" algn="l"/>
              </a:tabLst>
            </a:pPr>
            <a:r>
              <a:rPr lang="en-GB" sz="2000" i="1" dirty="0">
                <a:solidFill>
                  <a:srgbClr val="0070C0"/>
                </a:solidFill>
              </a:rPr>
              <a:t>			</a:t>
            </a:r>
            <a:br>
              <a:rPr lang="en-GB" sz="2000" i="1" dirty="0">
                <a:solidFill>
                  <a:srgbClr val="0070C0"/>
                </a:solidFill>
              </a:rPr>
            </a:br>
            <a:r>
              <a:rPr lang="en-GB" sz="2000" i="1" dirty="0">
                <a:solidFill>
                  <a:srgbClr val="0070C0"/>
                </a:solidFill>
              </a:rPr>
              <a:t>			(MFMA Circular 122 and 98 (item 5.2))</a:t>
            </a:r>
            <a:endParaRPr lang="en-US" sz="1800" dirty="0"/>
          </a:p>
          <a:p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F46D7-F8AC-CF68-C4B8-1BACC94B2D61}"/>
              </a:ext>
            </a:extLst>
          </p:cNvPr>
          <p:cNvSpPr txBox="1"/>
          <p:nvPr/>
        </p:nvSpPr>
        <p:spPr>
          <a:xfrm>
            <a:off x="3034620" y="4973132"/>
            <a:ext cx="4958009" cy="117878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lvl="1" algn="ctr">
              <a:lnSpc>
                <a:spcPct val="120000"/>
              </a:lnSpc>
            </a:pPr>
            <a:r>
              <a:rPr lang="en-GB" b="1" i="1" dirty="0">
                <a:solidFill>
                  <a:srgbClr val="C00000"/>
                </a:solidFill>
              </a:rPr>
              <a:t>If the tariff(s) for any service is not cost-reflective</a:t>
            </a:r>
            <a:r>
              <a:rPr lang="en-GB" i="1" dirty="0">
                <a:solidFill>
                  <a:srgbClr val="C00000"/>
                </a:solidFill>
              </a:rPr>
              <a:t>:</a:t>
            </a:r>
          </a:p>
          <a:p>
            <a:pPr marL="0" lvl="2" algn="ctr">
              <a:lnSpc>
                <a:spcPct val="120000"/>
              </a:lnSpc>
            </a:pPr>
            <a:endParaRPr lang="en-GB" sz="400" dirty="0"/>
          </a:p>
          <a:p>
            <a:pPr marL="285750" lvl="2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/>
              <a:t>Phase-in cost-reflective tariffs (3 to 5 years)</a:t>
            </a:r>
          </a:p>
          <a:p>
            <a:pPr marL="285750" lvl="2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/>
              <a:t>Include the phasing-strategy (budget narratives)</a:t>
            </a:r>
          </a:p>
          <a:p>
            <a:pPr algn="just"/>
            <a:endParaRPr lang="en-ZA" sz="1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202FB-00FC-7569-B617-3172E4827FFA}"/>
              </a:ext>
            </a:extLst>
          </p:cNvPr>
          <p:cNvSpPr txBox="1"/>
          <p:nvPr/>
        </p:nvSpPr>
        <p:spPr>
          <a:xfrm>
            <a:off x="2588845" y="6158201"/>
            <a:ext cx="5698858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0" algn="just">
              <a:lnSpc>
                <a:spcPct val="120000"/>
              </a:lnSpc>
              <a:buNone/>
              <a:tabLst>
                <a:tab pos="88900" algn="l"/>
              </a:tabLst>
            </a:pPr>
            <a:r>
              <a:rPr lang="en-ZA" sz="2800" b="1" dirty="0">
                <a:solidFill>
                  <a:schemeClr val="accent4">
                    <a:lumMod val="75000"/>
                  </a:schemeClr>
                </a:solidFill>
                <a:latin typeface="Brush Script MT" panose="03060802040406070304" pitchFamily="66" charset="0"/>
                <a:cs typeface="Arabic Typesetting" panose="020B0604020202020204" pitchFamily="66" charset="-78"/>
              </a:rPr>
              <a:t>Note –</a:t>
            </a:r>
            <a:r>
              <a:rPr lang="en-ZA" b="1" dirty="0">
                <a:solidFill>
                  <a:schemeClr val="accent4">
                    <a:lumMod val="75000"/>
                  </a:schemeClr>
                </a:solidFill>
                <a:latin typeface="Brush Script MT" panose="03060802040406070304" pitchFamily="66" charset="0"/>
                <a:cs typeface="Arabic Typesetting" panose="020B0604020202020204" pitchFamily="66" charset="-78"/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Effective, tabling and adoption 2023/24 MTREF</a:t>
            </a:r>
            <a:endParaRPr lang="en-ZA" sz="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D02E3-286C-DF81-CDE2-9FA1329A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CONDITION 6.6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ABB38-4E84-F21B-E7A3-BF59B3649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19" y="1310614"/>
            <a:ext cx="11644221" cy="483941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002060"/>
                </a:solidFill>
              </a:rPr>
              <a:t>Use </a:t>
            </a:r>
            <a:r>
              <a:rPr lang="en-GB" sz="2200" b="1" dirty="0">
                <a:solidFill>
                  <a:srgbClr val="002060"/>
                </a:solidFill>
              </a:rPr>
              <a:t>electricity and water as collection tools </a:t>
            </a:r>
            <a:r>
              <a:rPr lang="en-US" sz="2200" b="1" dirty="0">
                <a:solidFill>
                  <a:srgbClr val="002060"/>
                </a:solidFill>
              </a:rPr>
              <a:t>– </a:t>
            </a:r>
            <a:r>
              <a:rPr lang="en-GB" sz="2200" i="1" dirty="0"/>
              <a:t>the municipal By-laws and budget related policies to </a:t>
            </a:r>
            <a:r>
              <a:rPr lang="en-GB" sz="2200" i="1" u="sng" dirty="0"/>
              <a:t>demonstrate</a:t>
            </a:r>
            <a:r>
              <a:rPr lang="en-GB" sz="2200" i="1" dirty="0"/>
              <a:t>: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GB" sz="900" i="1" dirty="0"/>
          </a:p>
          <a:p>
            <a:pPr marL="457200" lvl="1" indent="-457200" algn="just">
              <a:lnSpc>
                <a:spcPct val="12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GB" sz="2200" dirty="0"/>
              <a:t>Consolidated municipal bill (issued monthly to consumer/ property owner) – </a:t>
            </a:r>
          </a:p>
          <a:p>
            <a:pPr marL="342900" lvl="3" indent="0" algn="just">
              <a:lnSpc>
                <a:spcPct val="120000"/>
              </a:lnSpc>
              <a:buClr>
                <a:srgbClr val="C00000"/>
              </a:buClr>
              <a:buNone/>
            </a:pPr>
            <a:r>
              <a:rPr lang="en-GB" sz="2200" dirty="0"/>
              <a:t>Any </a:t>
            </a:r>
            <a:r>
              <a:rPr lang="en-GB" sz="2200" b="1" dirty="0"/>
              <a:t>partial payments allocated </a:t>
            </a:r>
            <a:r>
              <a:rPr lang="en-GB" sz="2200" dirty="0"/>
              <a:t>1</a:t>
            </a:r>
            <a:r>
              <a:rPr lang="en-GB" sz="2200" baseline="30000" dirty="0"/>
              <a:t>st</a:t>
            </a:r>
            <a:r>
              <a:rPr lang="en-GB" sz="2200" dirty="0"/>
              <a:t> to property rates, then water, wastewater, refuse removal and lastly to electricity.</a:t>
            </a:r>
          </a:p>
          <a:p>
            <a:pPr marL="719138" indent="-365125"/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If any consumer owes arrears  - </a:t>
            </a:r>
          </a:p>
          <a:p>
            <a:pPr marL="354013" indent="0">
              <a:buNone/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</a:rPr>
              <a:t>any partial payment to be applied in this order of priority to the arrears</a:t>
            </a: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200" u="sng" dirty="0">
                <a:solidFill>
                  <a:schemeClr val="accent5">
                    <a:lumMod val="50000"/>
                  </a:schemeClr>
                </a:solidFill>
              </a:rPr>
              <a:t>and then only to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</a:rPr>
              <a:t> the current monthly consolidated bill (in this order of priority)</a:t>
            </a:r>
          </a:p>
          <a:p>
            <a:pPr marL="457200" lvl="1" indent="-457200" algn="just">
              <a:lnSpc>
                <a:spcPct val="120000"/>
              </a:lnSpc>
              <a:buClr>
                <a:srgbClr val="C00000"/>
              </a:buClr>
              <a:buFont typeface="+mj-lt"/>
              <a:buAutoNum type="arabicPeriod" startAt="2"/>
            </a:pPr>
            <a:r>
              <a:rPr lang="en-GB" sz="2200" dirty="0"/>
              <a:t>Electricity is cut / purchasing of pre-paid is blocked</a:t>
            </a:r>
          </a:p>
          <a:p>
            <a:pPr marL="457200" lvl="1" indent="-457200" algn="just">
              <a:lnSpc>
                <a:spcPct val="120000"/>
              </a:lnSpc>
              <a:buClr>
                <a:srgbClr val="C00000"/>
              </a:buClr>
              <a:buFont typeface="+mj-lt"/>
              <a:buAutoNum type="arabicPeriod" startAt="2"/>
            </a:pPr>
            <a:r>
              <a:rPr lang="en-GB" sz="2200" dirty="0"/>
              <a:t>Water supply is restricted/ interrupted (minimum supply of wastewater)</a:t>
            </a:r>
          </a:p>
          <a:p>
            <a:pPr marL="457200" lvl="1" indent="-457200" algn="just">
              <a:lnSpc>
                <a:spcPct val="120000"/>
              </a:lnSpc>
              <a:buClr>
                <a:srgbClr val="C00000"/>
              </a:buClr>
              <a:buFont typeface="+mj-lt"/>
              <a:buAutoNum type="arabicPeriod" startAt="2"/>
            </a:pPr>
            <a:r>
              <a:rPr lang="en-GB" sz="2200" dirty="0"/>
              <a:t>Indigent Consumers - physically restrict supply - monthly national FBS: electricity (50 Kilowatt electricity) - and FBS: water (6 Kilolitres water) limits.</a:t>
            </a:r>
            <a:endParaRPr lang="en-ZA" sz="2200" dirty="0"/>
          </a:p>
          <a:p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4C6E1-387A-215F-90FB-FB39E097CAEE}"/>
              </a:ext>
            </a:extLst>
          </p:cNvPr>
          <p:cNvSpPr txBox="1"/>
          <p:nvPr/>
        </p:nvSpPr>
        <p:spPr>
          <a:xfrm>
            <a:off x="449179" y="5910236"/>
            <a:ext cx="11475402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68288" indent="0" algn="just">
              <a:lnSpc>
                <a:spcPct val="120000"/>
              </a:lnSpc>
              <a:buNone/>
              <a:tabLst>
                <a:tab pos="88900" algn="l"/>
              </a:tabLst>
            </a:pPr>
            <a:r>
              <a:rPr lang="en-ZA" sz="2000" b="1" dirty="0">
                <a:solidFill>
                  <a:schemeClr val="accent4">
                    <a:lumMod val="75000"/>
                  </a:schemeClr>
                </a:solidFill>
                <a:latin typeface="Brush Script MT" panose="03060802040406070304" pitchFamily="66" charset="0"/>
                <a:cs typeface="Arabic Typesetting" panose="020B0604020202020204" pitchFamily="66" charset="-78"/>
              </a:rPr>
              <a:t>Note </a:t>
            </a:r>
            <a:r>
              <a:rPr lang="en-ZA" sz="1400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Effective, tabling and adoption 2023/24 MTREF</a:t>
            </a:r>
          </a:p>
          <a:p>
            <a:pPr marL="893763" indent="-90488" algn="just">
              <a:tabLst>
                <a:tab pos="88900" algn="l"/>
              </a:tabLst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If the application for Relief is made only after budget adoption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muni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will need to updated the By-laws and budget related policies immediately after successful application to align with Condition 6.6</a:t>
            </a:r>
            <a:endParaRPr lang="en-ZA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9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0423-A101-3C51-6FBA-F1FF8173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CONDITION 6.7 </a:t>
            </a:r>
            <a:endParaRPr lang="en-Z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12B85F-04F9-9CD7-8CC7-64BA88186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475117"/>
            <a:ext cx="11474318" cy="557238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sz="8800" b="1" dirty="0">
                <a:solidFill>
                  <a:srgbClr val="002060"/>
                </a:solidFill>
              </a:rPr>
              <a:t>The municipality must collect its revenue – </a:t>
            </a:r>
            <a:r>
              <a:rPr lang="en-GB" sz="8800" b="1" i="1" dirty="0">
                <a:solidFill>
                  <a:srgbClr val="002060"/>
                </a:solidFill>
              </a:rPr>
              <a:t>maintain a minimum average quarterly collection </a:t>
            </a:r>
            <a:r>
              <a:rPr lang="en-GB" sz="8800" b="1" dirty="0">
                <a:solidFill>
                  <a:srgbClr val="002060"/>
                </a:solidFill>
              </a:rPr>
              <a:t>- property rates and services charges:</a:t>
            </a:r>
            <a:endParaRPr lang="en-US" sz="8800" b="1" dirty="0">
              <a:solidFill>
                <a:srgbClr val="002060"/>
              </a:solidFill>
            </a:endParaRPr>
          </a:p>
          <a:p>
            <a:pPr marL="354013" lvl="1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8800" dirty="0"/>
              <a:t>Achieve 80 per cent collection (from 01 April 2023) </a:t>
            </a:r>
            <a:r>
              <a:rPr lang="en-GB" sz="8800" dirty="0">
                <a:solidFill>
                  <a:srgbClr val="0070C0"/>
                </a:solidFill>
              </a:rPr>
              <a:t>(85 per cent (from 01 April 2024); and 95 per cent (from 01 April 2025))</a:t>
            </a:r>
          </a:p>
          <a:p>
            <a:pPr marL="354013" lvl="1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GB" sz="6400" dirty="0">
              <a:solidFill>
                <a:srgbClr val="0070C0"/>
              </a:solidFill>
            </a:endParaRPr>
          </a:p>
          <a:p>
            <a:pPr marL="361950" lvl="1" indent="-276225" algn="just">
              <a:lnSpc>
                <a:spcPct val="120000"/>
              </a:lnSpc>
            </a:pPr>
            <a:endParaRPr lang="en-GB" sz="6400" dirty="0">
              <a:solidFill>
                <a:srgbClr val="0070C0"/>
              </a:solidFill>
            </a:endParaRPr>
          </a:p>
          <a:p>
            <a:pPr marL="361950" lvl="1" indent="-276225" algn="just">
              <a:lnSpc>
                <a:spcPct val="120000"/>
              </a:lnSpc>
            </a:pPr>
            <a:endParaRPr lang="en-GB" sz="8400" dirty="0"/>
          </a:p>
          <a:p>
            <a:pPr marL="361950" lvl="1" indent="-276225" algn="just">
              <a:lnSpc>
                <a:spcPct val="120000"/>
              </a:lnSpc>
            </a:pPr>
            <a:endParaRPr lang="en-GB" sz="8400" dirty="0"/>
          </a:p>
          <a:p>
            <a:pPr marL="361950" lvl="1" indent="-276225" algn="just">
              <a:lnSpc>
                <a:spcPct val="120000"/>
              </a:lnSpc>
            </a:pPr>
            <a:endParaRPr lang="en-GB" sz="8400" dirty="0"/>
          </a:p>
          <a:p>
            <a:pPr marL="85725" lvl="1" indent="0" algn="just">
              <a:lnSpc>
                <a:spcPct val="120000"/>
              </a:lnSpc>
              <a:buNone/>
            </a:pPr>
            <a:endParaRPr lang="en-GB" sz="4400" dirty="0"/>
          </a:p>
          <a:p>
            <a:pPr marL="354013" lvl="1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8800" dirty="0"/>
              <a:t>The tabled / adopted budget and MFMA s.71 reports (2023/24 – 2025/26) to reflect the:</a:t>
            </a:r>
          </a:p>
          <a:p>
            <a:pPr marL="719138" lvl="2" indent="-365125"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8800" b="1" dirty="0"/>
              <a:t>Progressive installation of smart meters </a:t>
            </a:r>
            <a:r>
              <a:rPr lang="en-GB" sz="8800" dirty="0"/>
              <a:t> and NO consumer debt write-off </a:t>
            </a:r>
            <a:r>
              <a:rPr lang="en-GB" sz="8800" b="1" u="sng" dirty="0"/>
              <a:t>without</a:t>
            </a:r>
            <a:r>
              <a:rPr lang="en-GB" sz="8800" dirty="0"/>
              <a:t> the installation of smart pre-paid metering (credit control).</a:t>
            </a:r>
          </a:p>
          <a:p>
            <a:pPr marL="719138" lvl="2" indent="-365125"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8800" dirty="0"/>
              <a:t>Any new electricity connection must be a smart pre-paid meter installation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1FF18-CC71-5D31-B483-BD511ED956E0}"/>
              </a:ext>
            </a:extLst>
          </p:cNvPr>
          <p:cNvSpPr txBox="1"/>
          <p:nvPr/>
        </p:nvSpPr>
        <p:spPr>
          <a:xfrm>
            <a:off x="437322" y="3145680"/>
            <a:ext cx="11474318" cy="1690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57188" lvl="1" indent="-271463" algn="just">
              <a:lnSpc>
                <a:spcPct val="120000"/>
              </a:lnSpc>
              <a:buNone/>
            </a:pPr>
            <a:r>
              <a:rPr lang="en-GB" sz="2200" b="1" dirty="0">
                <a:solidFill>
                  <a:srgbClr val="C00000"/>
                </a:solidFill>
              </a:rPr>
              <a:t>If not will satisfy the condition if demonstrates that the underperformance relates to-</a:t>
            </a:r>
          </a:p>
          <a:p>
            <a:pPr marL="357188" lvl="2" indent="-268288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GB" sz="2200" dirty="0">
                <a:solidFill>
                  <a:srgbClr val="C00000"/>
                </a:solidFill>
              </a:rPr>
              <a:t>Eskom supplied area(s)</a:t>
            </a:r>
          </a:p>
          <a:p>
            <a:pPr marL="357188" lvl="2" indent="-268288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GB" sz="2200" dirty="0">
                <a:solidFill>
                  <a:srgbClr val="C00000"/>
                </a:solidFill>
              </a:rPr>
              <a:t>Technical engineering reasons cannot restrict/ limit water in Eskom supplied area</a:t>
            </a:r>
          </a:p>
          <a:p>
            <a:pPr marL="357188" lvl="2" indent="-268288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GB" sz="2200" dirty="0">
                <a:solidFill>
                  <a:srgbClr val="C00000"/>
                </a:solidFill>
              </a:rPr>
              <a:t>Eskom assistance to collect - reasons for any failed SDA negotiations attempts</a:t>
            </a:r>
            <a:endParaRPr lang="en-ZA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4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MUNICIPALITY INABILITY TO PAY CREDITORS </a:t>
            </a:r>
            <a:r>
              <a:rPr lang="en-ZA" sz="2400" dirty="0"/>
              <a:t>(INCLUDING ESKOM)</a:t>
            </a:r>
            <a:endParaRPr lang="en-US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869A3A12-B366-7423-B0AC-9E040C8D1E14}"/>
              </a:ext>
            </a:extLst>
          </p:cNvPr>
          <p:cNvSpPr/>
          <p:nvPr/>
        </p:nvSpPr>
        <p:spPr>
          <a:xfrm>
            <a:off x="592346" y="1509312"/>
            <a:ext cx="8460214" cy="52091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Some municipalities do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not generate sufficient funding from  operations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to sustain their operations:</a:t>
            </a:r>
          </a:p>
          <a:p>
            <a:pPr algn="ctr"/>
            <a:endParaRPr lang="en-Z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0D2A956-C31D-B30D-07BC-77744D836774}"/>
              </a:ext>
            </a:extLst>
          </p:cNvPr>
          <p:cNvSpPr/>
          <p:nvPr/>
        </p:nvSpPr>
        <p:spPr>
          <a:xfrm>
            <a:off x="856665" y="2617719"/>
            <a:ext cx="4062807" cy="9725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Leadership culture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do not enforce credit control / 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collect debt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E317472F-7359-2CB6-D9F8-454AC5FE936C}"/>
              </a:ext>
            </a:extLst>
          </p:cNvPr>
          <p:cNvSpPr/>
          <p:nvPr/>
        </p:nvSpPr>
        <p:spPr>
          <a:xfrm>
            <a:off x="5183791" y="2617718"/>
            <a:ext cx="3557873" cy="9725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Consumer culture to not pay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C870D48B-E3D2-AD94-3CDC-351B82D10D25}"/>
              </a:ext>
            </a:extLst>
          </p:cNvPr>
          <p:cNvSpPr/>
          <p:nvPr/>
        </p:nvSpPr>
        <p:spPr>
          <a:xfrm>
            <a:off x="856664" y="3724977"/>
            <a:ext cx="6650559" cy="28587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Municipal inefficiencies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46088" indent="-825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–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restriction (pre-paid): violently opposed/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vandalised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446088" indent="-825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Service delivery inefficiencies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46088" lvl="1" indent="-825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Tariffs do not recover costs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to provide services / do not know costs.</a:t>
            </a:r>
          </a:p>
          <a:p>
            <a:pPr marL="446088" lvl="0" indent="-82550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Distribution losses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far above expected norms - significant drain of cash generating ability</a:t>
            </a:r>
          </a:p>
          <a:p>
            <a:pPr marL="446088" indent="-825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Organs of state debt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– incorrect ownership of government properties in the Deeds Office cited as preventing payment to  municipalities; etc.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3BE025A8-F890-580A-3383-8B9E9FBAC428}"/>
              </a:ext>
            </a:extLst>
          </p:cNvPr>
          <p:cNvSpPr/>
          <p:nvPr/>
        </p:nvSpPr>
        <p:spPr>
          <a:xfrm>
            <a:off x="9436609" y="1509312"/>
            <a:ext cx="2163046" cy="52091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Eskom operations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Bulk tariff increases have become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unaffordable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Dismal LG collection in Eskom supplied areas (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Electricity Regulation Act, 2006 s.21(5))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81D980AA-1C6C-2553-53CE-917E298A2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711869"/>
              </p:ext>
            </p:extLst>
          </p:nvPr>
        </p:nvGraphicFramePr>
        <p:xfrm>
          <a:off x="1160191" y="4364877"/>
          <a:ext cx="6244936" cy="196762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22468">
                  <a:extLst>
                    <a:ext uri="{9D8B030D-6E8A-4147-A177-3AD203B41FA5}">
                      <a16:colId xmlns:a16="http://schemas.microsoft.com/office/drawing/2014/main" val="727186833"/>
                    </a:ext>
                  </a:extLst>
                </a:gridCol>
                <a:gridCol w="3122468">
                  <a:extLst>
                    <a:ext uri="{9D8B030D-6E8A-4147-A177-3AD203B41FA5}">
                      <a16:colId xmlns:a16="http://schemas.microsoft.com/office/drawing/2014/main" val="2130465697"/>
                    </a:ext>
                  </a:extLst>
                </a:gridCol>
              </a:tblGrid>
              <a:tr h="48854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Indigency levels are set too high</a:t>
                      </a:r>
                      <a:endParaRPr lang="en-ZA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Unlimited Free Basic Services </a:t>
                      </a:r>
                      <a:endParaRPr lang="en-ZA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465415"/>
                  </a:ext>
                </a:extLst>
              </a:tr>
              <a:tr h="35183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Bloated non-core </a:t>
                      </a:r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organisational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structures </a:t>
                      </a:r>
                      <a:endParaRPr lang="en-ZA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Not maintaining revenue g</a:t>
                      </a: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enerate assets</a:t>
                      </a:r>
                      <a:endParaRPr lang="en-ZA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308475"/>
                  </a:ext>
                </a:extLst>
              </a:tr>
              <a:tr h="449979">
                <a:tc>
                  <a:txBody>
                    <a:bodyPr/>
                    <a:lstStyle/>
                    <a:p>
                      <a:r>
                        <a:rPr lang="en-ZA" sz="1600" dirty="0"/>
                        <a:t>Tariffs do not recover costs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Do not know the cost of services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93305"/>
                  </a:ext>
                </a:extLst>
              </a:tr>
              <a:tr h="449979">
                <a:tc>
                  <a:txBody>
                    <a:bodyPr/>
                    <a:lstStyle/>
                    <a:p>
                      <a:r>
                        <a:rPr lang="en-ZA" sz="1600" dirty="0"/>
                        <a:t>Distribution losses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Organs of state debt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3123"/>
                  </a:ext>
                </a:extLst>
              </a:tr>
            </a:tbl>
          </a:graphicData>
        </a:graphic>
      </p:graphicFrame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1FD80838-A1A2-A3AF-26E2-242AE4539B86}"/>
              </a:ext>
            </a:extLst>
          </p:cNvPr>
          <p:cNvSpPr/>
          <p:nvPr/>
        </p:nvSpPr>
        <p:spPr>
          <a:xfrm>
            <a:off x="856664" y="3721325"/>
            <a:ext cx="7885000" cy="28587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Municipal inefficiencies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46088" indent="-825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–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restriction (pre-paid): violently opposed/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vandalised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446088" indent="-825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Service delivery inefficiencies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46088" lvl="1" indent="-825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Tariffs do not recover costs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to provide services / do not know costs.</a:t>
            </a:r>
          </a:p>
          <a:p>
            <a:pPr marL="446088" lvl="0" indent="-82550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Distribution losses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far above expected norms - significant drain of cash generating ability</a:t>
            </a:r>
          </a:p>
          <a:p>
            <a:pPr marL="446088" indent="-825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Organs of state debt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– incorrect ownership of government properties in the Deeds Office cited as preventing payment to  municipalities; etc.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4C2D8677-6EA4-8806-44CD-2806529BE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401749"/>
              </p:ext>
            </p:extLst>
          </p:nvPr>
        </p:nvGraphicFramePr>
        <p:xfrm>
          <a:off x="1241506" y="4361225"/>
          <a:ext cx="7207550" cy="20285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81695">
                  <a:extLst>
                    <a:ext uri="{9D8B030D-6E8A-4147-A177-3AD203B41FA5}">
                      <a16:colId xmlns:a16="http://schemas.microsoft.com/office/drawing/2014/main" val="727186833"/>
                    </a:ext>
                  </a:extLst>
                </a:gridCol>
                <a:gridCol w="3525855">
                  <a:extLst>
                    <a:ext uri="{9D8B030D-6E8A-4147-A177-3AD203B41FA5}">
                      <a16:colId xmlns:a16="http://schemas.microsoft.com/office/drawing/2014/main" val="2130465697"/>
                    </a:ext>
                  </a:extLst>
                </a:gridCol>
              </a:tblGrid>
              <a:tr h="48854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Indigency levels are set too high</a:t>
                      </a:r>
                      <a:endParaRPr lang="en-ZA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Unlimited Free Basic Services </a:t>
                      </a:r>
                      <a:endParaRPr lang="en-ZA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465415"/>
                  </a:ext>
                </a:extLst>
              </a:tr>
              <a:tr h="35183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Bloated non-core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organisational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structures </a:t>
                      </a:r>
                      <a:endParaRPr lang="en-ZA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Not maintaining </a:t>
                      </a:r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revenue g</a:t>
                      </a: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enerating assets</a:t>
                      </a:r>
                      <a:endParaRPr lang="en-ZA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308475"/>
                  </a:ext>
                </a:extLst>
              </a:tr>
              <a:tr h="449979">
                <a:tc>
                  <a:txBody>
                    <a:bodyPr/>
                    <a:lstStyle/>
                    <a:p>
                      <a:r>
                        <a:rPr lang="en-ZA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Tariffs</a:t>
                      </a:r>
                      <a:r>
                        <a:rPr lang="en-Z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do not recover costs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 not know the cost of services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93305"/>
                  </a:ext>
                </a:extLst>
              </a:tr>
              <a:tr h="449979">
                <a:tc>
                  <a:txBody>
                    <a:bodyPr/>
                    <a:lstStyle/>
                    <a:p>
                      <a:r>
                        <a:rPr lang="en-ZA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Distribution losses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Organs of state debt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3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61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405F-B000-A8AB-2AE2-06914511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CONDITION 6.8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C6708-D3C9-F971-4C2C-7AA667E4B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b="1" dirty="0">
                <a:solidFill>
                  <a:srgbClr val="002060"/>
                </a:solidFill>
              </a:rPr>
              <a:t>The municipality must demonstrate the completeness of the revenue base –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2200" b="1" dirty="0">
              <a:solidFill>
                <a:srgbClr val="002060"/>
              </a:solidFill>
            </a:endParaRPr>
          </a:p>
          <a:p>
            <a:pPr marL="354013" lvl="1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200" b="1" dirty="0"/>
              <a:t>Complete the NT property rates reconciliation tool </a:t>
            </a:r>
            <a:r>
              <a:rPr lang="en-GB" sz="2200" dirty="0"/>
              <a:t>- the municipality’s billing system must perfectly align to its Council approved General Valuation Roll (GVR) and/ or any subsequent supplementary GVR compiled by the registered municipal valuer</a:t>
            </a:r>
          </a:p>
          <a:p>
            <a:pPr marL="354013" lvl="1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200" b="1" dirty="0"/>
              <a:t>Demonstrate that steps were taken </a:t>
            </a:r>
            <a:r>
              <a:rPr lang="en-GB" sz="2200" dirty="0"/>
              <a:t>to correct any identified variances.</a:t>
            </a:r>
            <a:endParaRPr lang="en-ZA" sz="2200" dirty="0"/>
          </a:p>
          <a:p>
            <a:pPr marL="354013" lvl="1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ZA" sz="2200" b="1" dirty="0"/>
              <a:t>Submit</a:t>
            </a:r>
            <a:r>
              <a:rPr lang="en-ZA" sz="2200" dirty="0"/>
              <a:t> the </a:t>
            </a:r>
            <a:r>
              <a:rPr lang="en-GB" sz="2200" dirty="0"/>
              <a:t>reconciliations quarterly to NT (MFMA Circulars no. 93, 98, 107, 108 and 122) - </a:t>
            </a:r>
            <a:r>
              <a:rPr lang="en-GB" sz="2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https://lguploadportal.treasury.gov.za</a:t>
            </a:r>
            <a:endParaRPr lang="en-ZA" sz="22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0450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69E92-9C90-C05F-56E7-21B9A31D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CONDITION 6.9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A190E-A8FF-A479-1F91-4B9FF4084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sz="11200" b="1" dirty="0">
                <a:solidFill>
                  <a:srgbClr val="002060"/>
                </a:solidFill>
              </a:rPr>
              <a:t>Monitor and Report –</a:t>
            </a:r>
            <a:r>
              <a:rPr lang="en-US" sz="11200" b="1" dirty="0">
                <a:solidFill>
                  <a:srgbClr val="002060"/>
                </a:solidFill>
              </a:rPr>
              <a:t> </a:t>
            </a:r>
          </a:p>
          <a:p>
            <a:pPr marL="354013" lvl="1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8800" dirty="0"/>
              <a:t>Enforce accountability for the implementation of  – </a:t>
            </a:r>
          </a:p>
          <a:p>
            <a:pPr marL="719138" lvl="2" indent="-365125"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8800" dirty="0"/>
              <a:t>The funded budget </a:t>
            </a:r>
          </a:p>
          <a:p>
            <a:pPr marL="719138" lvl="2" indent="-365125"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8800" dirty="0"/>
              <a:t>The budget funding plan </a:t>
            </a:r>
            <a:r>
              <a:rPr lang="en-GB" sz="8800" i="1" dirty="0"/>
              <a:t>(where relevant)</a:t>
            </a:r>
            <a:r>
              <a:rPr lang="en-GB" sz="8800" dirty="0"/>
              <a:t> </a:t>
            </a:r>
            <a:r>
              <a:rPr lang="en-GB" sz="8800" i="1" dirty="0"/>
              <a:t> </a:t>
            </a:r>
            <a:endParaRPr lang="en-GB" sz="8800" b="1" dirty="0">
              <a:solidFill>
                <a:srgbClr val="C00000"/>
              </a:solidFill>
            </a:endParaRPr>
          </a:p>
          <a:p>
            <a:pPr marL="354013" lvl="1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8800" b="1" i="1" dirty="0"/>
              <a:t>If progress is slow, </a:t>
            </a:r>
            <a:r>
              <a:rPr lang="en-GB" sz="8800" dirty="0"/>
              <a:t>the municipality’s active intervention must be demonstrated in – </a:t>
            </a:r>
          </a:p>
          <a:p>
            <a:pPr marL="719138" lvl="2" indent="-365125"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8800" dirty="0"/>
              <a:t>The MFMA s.71 report narratives and financial system: </a:t>
            </a:r>
            <a:r>
              <a:rPr lang="en-GB" sz="8800" dirty="0" err="1"/>
              <a:t>mSCOA</a:t>
            </a:r>
            <a:r>
              <a:rPr lang="en-GB" sz="8800" dirty="0"/>
              <a:t> data strings.  </a:t>
            </a:r>
          </a:p>
          <a:p>
            <a:pPr marL="719138" lvl="2" indent="-365125"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8800" dirty="0"/>
              <a:t>MFMA s. 71 statement to additionally include progress on the Budget Funding Plan (if apply)</a:t>
            </a:r>
            <a:endParaRPr lang="en-ZA" sz="8800" dirty="0"/>
          </a:p>
          <a:p>
            <a:pPr marL="354013" lvl="1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8800" dirty="0"/>
              <a:t>Municipalities with financial recovery plans (FRP) </a:t>
            </a:r>
            <a:r>
              <a:rPr lang="en-GB" sz="8800" i="1" dirty="0"/>
              <a:t>(if apply) </a:t>
            </a:r>
            <a:r>
              <a:rPr lang="en-GB" sz="8800" dirty="0"/>
              <a:t>– </a:t>
            </a:r>
          </a:p>
          <a:p>
            <a:pPr marL="719138" lvl="2" indent="-365125"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8800" dirty="0"/>
              <a:t>Submit the monthly progress report - Provincial Executive</a:t>
            </a:r>
          </a:p>
          <a:p>
            <a:pPr marL="719138" lvl="2" indent="-365125"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8800" dirty="0"/>
              <a:t>From 01 April 2023 - additionally submit tot the NT: Municipal Financial Recovery Service (MFRS)</a:t>
            </a:r>
          </a:p>
          <a:p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50886-E46B-DC7A-D2E5-2D3920ADA770}"/>
              </a:ext>
            </a:extLst>
          </p:cNvPr>
          <p:cNvSpPr txBox="1"/>
          <p:nvPr/>
        </p:nvSpPr>
        <p:spPr>
          <a:xfrm>
            <a:off x="685800" y="6280030"/>
            <a:ext cx="11225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accent4">
                    <a:lumMod val="75000"/>
                  </a:schemeClr>
                </a:solidFill>
                <a:latin typeface="Brush Script MT" panose="03060802040406070304" pitchFamily="66" charset="0"/>
                <a:cs typeface="Arabic Typesetting" panose="020B0604020202020204" pitchFamily="66" charset="-78"/>
              </a:rPr>
              <a:t>Note -</a:t>
            </a:r>
            <a:r>
              <a:rPr lang="en-ZA" sz="2400" dirty="0">
                <a:solidFill>
                  <a:schemeClr val="accent4">
                    <a:lumMod val="75000"/>
                  </a:schemeClr>
                </a:solidFill>
                <a:latin typeface="Brush Script MT" panose="03060802040406070304" pitchFamily="66" charset="0"/>
                <a:cs typeface="Arabic Typesetting" panose="020B0604020202020204" pitchFamily="66" charset="-78"/>
              </a:rPr>
              <a:t> </a:t>
            </a:r>
            <a:r>
              <a:rPr lang="en-ZA" sz="2000" dirty="0">
                <a:solidFill>
                  <a:schemeClr val="accent4">
                    <a:lumMod val="75000"/>
                  </a:schemeClr>
                </a:solidFill>
              </a:rPr>
              <a:t>Condition 6.9.2 must read as referring to 6.9.1 (</a:t>
            </a:r>
            <a:r>
              <a:rPr lang="en-ZA" sz="2000" b="1" i="1" dirty="0">
                <a:solidFill>
                  <a:schemeClr val="accent4">
                    <a:lumMod val="75000"/>
                  </a:schemeClr>
                </a:solidFill>
              </a:rPr>
              <a:t>not 6.8.3</a:t>
            </a:r>
            <a:r>
              <a:rPr lang="en-ZA" sz="2000" dirty="0">
                <a:solidFill>
                  <a:schemeClr val="accent4">
                    <a:lumMod val="75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14305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5600-7AE2-F896-8165-C9C206672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CONDITION 6.9 </a:t>
            </a:r>
            <a:r>
              <a:rPr lang="en-GB" sz="2000" dirty="0"/>
              <a:t>(CONT.) </a:t>
            </a:r>
            <a:endParaRPr lang="en-ZA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69258-262D-DCAA-6D3E-7214DBFCA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The PT’s monitoring and pro-active intervention is critical to facilitate the necessary change in behavior in any municipality benefitting from the Relief  </a:t>
            </a:r>
            <a:br>
              <a:rPr lang="en-US" b="1" dirty="0">
                <a:solidFill>
                  <a:srgbClr val="002060"/>
                </a:solidFill>
              </a:rPr>
            </a:br>
            <a:endParaRPr lang="en-ZA" sz="1800" b="1" dirty="0">
              <a:solidFill>
                <a:srgbClr val="002060"/>
              </a:solidFill>
            </a:endParaRPr>
          </a:p>
          <a:p>
            <a:pPr marL="355600" indent="-3556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en-ZA" sz="2200" dirty="0"/>
              <a:t>A delegated municipality can therefore not participate if the PT is not onboard with  its monitoring role envisaged in the Relief programme:</a:t>
            </a:r>
          </a:p>
          <a:p>
            <a:pPr marL="719138" lvl="1" indent="-365125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ZA" sz="2200" dirty="0"/>
              <a:t>This means that with effect from April 2023, the PT must monthly closely monitor the municipality’s compliance with conditions 6.1 - 6.14 to facilitate that - </a:t>
            </a:r>
          </a:p>
          <a:p>
            <a:pPr marL="1062038" lvl="2" indent="-365125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ZA" sz="2200" dirty="0"/>
              <a:t>The PT: </a:t>
            </a:r>
            <a:r>
              <a:rPr lang="en-ZA" sz="2200" dirty="0" err="1"/>
              <a:t>HoD</a:t>
            </a:r>
            <a:r>
              <a:rPr lang="en-ZA" sz="2200" dirty="0"/>
              <a:t> certifies the municipality’s compliance to NT monthly </a:t>
            </a:r>
            <a:r>
              <a:rPr lang="en-ZA" sz="22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ZA" sz="2200" b="1" dirty="0" err="1">
                <a:solidFill>
                  <a:schemeClr val="accent1">
                    <a:lumMod val="50000"/>
                  </a:schemeClr>
                </a:solidFill>
              </a:rPr>
              <a:t>HoD</a:t>
            </a:r>
            <a:r>
              <a:rPr lang="en-ZA" sz="2200" b="1" dirty="0">
                <a:solidFill>
                  <a:schemeClr val="accent1">
                    <a:lumMod val="50000"/>
                  </a:schemeClr>
                </a:solidFill>
              </a:rPr>
              <a:t> to sign the completed compliance template (MFMA Circular 124: Annexure A))</a:t>
            </a:r>
            <a:r>
              <a:rPr lang="en-ZA" sz="2200" dirty="0"/>
              <a:t>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6585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DE82-9205-277D-2BB7-08AA5BCD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CONDITION 6.9 </a:t>
            </a:r>
            <a:r>
              <a:rPr lang="en-GB" sz="1800" dirty="0"/>
              <a:t>(CONT.)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49658-7F3E-8D8D-64BB-6D5C08934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ZA" b="1" dirty="0">
                <a:solidFill>
                  <a:srgbClr val="002060"/>
                </a:solidFill>
              </a:rPr>
              <a:t>If during any month, a municipality failed to comply with any condition(s) – </a:t>
            </a:r>
          </a:p>
          <a:p>
            <a:pPr marL="355600" indent="-3556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en-ZA" sz="2200" dirty="0"/>
              <a:t>The PT: </a:t>
            </a:r>
            <a:r>
              <a:rPr lang="en-ZA" sz="2200" dirty="0" err="1"/>
              <a:t>HoD’s</a:t>
            </a:r>
            <a:r>
              <a:rPr lang="en-ZA" sz="2200" dirty="0"/>
              <a:t> compliance certificate to additionally be supported by a report – </a:t>
            </a:r>
          </a:p>
          <a:p>
            <a:pPr marL="719138" lvl="1" indent="-36512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ZA" sz="2200" dirty="0"/>
              <a:t>Ex</a:t>
            </a:r>
            <a:r>
              <a:rPr lang="en-GB" sz="2200" dirty="0"/>
              <a:t>plaining the non-compliance </a:t>
            </a:r>
          </a:p>
          <a:p>
            <a:pPr marL="719138" lvl="1" indent="-36512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The progressive support measures instituted by both the PT and the municipality to facilitate the municipality’s progressive adherence to the condition(s)</a:t>
            </a:r>
          </a:p>
          <a:p>
            <a:pPr marL="355600" indent="-3556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en-GB" sz="2200" dirty="0"/>
              <a:t>In this event – the municipality will need to re-apply for Municipal Debt Relief – NT will only consider if the PT supports the re-admittance to the Relief</a:t>
            </a:r>
            <a:endParaRPr lang="en-ZA" sz="2200" dirty="0"/>
          </a:p>
          <a:p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86308-EA2A-ABBA-E71D-C5F12F60F782}"/>
              </a:ext>
            </a:extLst>
          </p:cNvPr>
          <p:cNvSpPr txBox="1"/>
          <p:nvPr/>
        </p:nvSpPr>
        <p:spPr>
          <a:xfrm>
            <a:off x="2073929" y="5668892"/>
            <a:ext cx="7402457" cy="43704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  <a:lvl2pPr marL="92075" lvl="1" algn="ctr">
              <a:lnSpc>
                <a:spcPct val="120000"/>
              </a:lnSpc>
              <a:buNone/>
              <a:defRPr sz="2400" b="1">
                <a:solidFill>
                  <a:schemeClr val="bg1"/>
                </a:solidFill>
              </a:defRPr>
            </a:lvl2pPr>
          </a:lstStyle>
          <a:p>
            <a:pPr lvl="1"/>
            <a:r>
              <a:rPr lang="en-GB" sz="2000" dirty="0"/>
              <a:t>No PT compliance certificate means the municipality cannot benefit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E3DA42-BE03-6804-CB07-6DE968E9F53D}"/>
              </a:ext>
            </a:extLst>
          </p:cNvPr>
          <p:cNvSpPr txBox="1"/>
          <p:nvPr/>
        </p:nvSpPr>
        <p:spPr>
          <a:xfrm>
            <a:off x="3389767" y="6196662"/>
            <a:ext cx="5116865" cy="40254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  <a:lvl2pPr marL="92075" lvl="1" algn="ctr">
              <a:lnSpc>
                <a:spcPct val="120000"/>
              </a:lnSpc>
              <a:buNone/>
              <a:defRPr sz="2000" b="1">
                <a:solidFill>
                  <a:schemeClr val="bg1"/>
                </a:solidFill>
              </a:defRPr>
            </a:lvl2pPr>
          </a:lstStyle>
          <a:p>
            <a:pPr lvl="1"/>
            <a:r>
              <a:rPr lang="en-GB" dirty="0"/>
              <a:t>PT to rectify PT failure within one month </a:t>
            </a:r>
          </a:p>
        </p:txBody>
      </p:sp>
    </p:spTree>
    <p:extLst>
      <p:ext uri="{BB962C8B-B14F-4D97-AF65-F5344CB8AC3E}">
        <p14:creationId xmlns:p14="http://schemas.microsoft.com/office/powerpoint/2010/main" val="341958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0EACF-C384-04BE-8F23-B330A4D3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CONDITION 6.11 </a:t>
            </a:r>
            <a:endParaRPr lang="en-Z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348A80-6F4B-AAE6-04EB-10469A68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778114"/>
            <a:ext cx="4141576" cy="1375037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sz="3200" b="1" dirty="0"/>
              <a:t>Limitation on municipal borrowing powers</a:t>
            </a:r>
            <a:r>
              <a:rPr lang="en-US" sz="3200" b="1" dirty="0"/>
              <a:t> </a:t>
            </a:r>
          </a:p>
        </p:txBody>
      </p:sp>
      <p:pic>
        <p:nvPicPr>
          <p:cNvPr id="5" name="Picture 2" descr="Picture">
            <a:extLst>
              <a:ext uri="{FF2B5EF4-FFF2-40B4-BE49-F238E27FC236}">
                <a16:creationId xmlns:a16="http://schemas.microsoft.com/office/drawing/2014/main" id="{39D98BAC-36E8-E23D-89DB-0F6DFE904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13" y="2958829"/>
            <a:ext cx="2910843" cy="2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354A76-CE2A-2708-59C0-E5B18085E5D8}"/>
              </a:ext>
            </a:extLst>
          </p:cNvPr>
          <p:cNvSpPr txBox="1">
            <a:spLocks/>
          </p:cNvSpPr>
          <p:nvPr/>
        </p:nvSpPr>
        <p:spPr>
          <a:xfrm>
            <a:off x="499872" y="5660326"/>
            <a:ext cx="11411767" cy="1045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171450" indent="-171450" algn="just" defTabSz="685800">
              <a:lnSpc>
                <a:spcPct val="120000"/>
              </a:lnSpc>
              <a:spcBef>
                <a:spcPts val="750"/>
              </a:spcBef>
              <a:buFont typeface="Arial"/>
              <a:buChar char="•"/>
              <a:defRPr sz="9600"/>
            </a:lvl1pPr>
            <a:lvl2pPr marL="361950" lvl="1" indent="-276225" algn="just" defTabSz="685800">
              <a:lnSpc>
                <a:spcPct val="120000"/>
              </a:lnSpc>
              <a:spcBef>
                <a:spcPts val="375"/>
              </a:spcBef>
              <a:buFont typeface="Arial"/>
              <a:buChar char="•"/>
              <a:defRPr sz="3600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9pPr>
          </a:lstStyle>
          <a:p>
            <a:pPr marL="85725" lvl="1" indent="0">
              <a:buNone/>
            </a:pPr>
            <a:r>
              <a:rPr lang="en-GB" sz="2200" dirty="0"/>
              <a:t>From date of initial / any subsequent benefit in terms of Municipal Debt Relief - the municipality may not borrow for 3 consecutive municipal financial years.</a:t>
            </a:r>
            <a:endParaRPr lang="en-US" sz="2200" dirty="0"/>
          </a:p>
          <a:p>
            <a:pPr marL="0" indent="0">
              <a:buNone/>
            </a:pPr>
            <a:endParaRPr lang="en-GB" sz="3400" dirty="0"/>
          </a:p>
          <a:p>
            <a:endParaRPr lang="en-ZA" dirty="0"/>
          </a:p>
        </p:txBody>
      </p:sp>
      <p:pic>
        <p:nvPicPr>
          <p:cNvPr id="7" name="Picture 6" descr="A picture containing person, hand&#10;&#10;Description automatically generated">
            <a:extLst>
              <a:ext uri="{FF2B5EF4-FFF2-40B4-BE49-F238E27FC236}">
                <a16:creationId xmlns:a16="http://schemas.microsoft.com/office/drawing/2014/main" id="{6FF5F6B4-8BCD-7663-1EF1-C877CB425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053" y="1819499"/>
            <a:ext cx="5146949" cy="366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2C368-48E2-7D85-58F8-DAC1DBE4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CONDITION 6.12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69AF-A98E-BC3F-6754-471F554CB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b="1" dirty="0">
                <a:solidFill>
                  <a:srgbClr val="002060"/>
                </a:solidFill>
              </a:rPr>
              <a:t>The municipality to properly manage resources-</a:t>
            </a:r>
            <a:endParaRPr lang="en-US" b="1" dirty="0">
              <a:solidFill>
                <a:srgbClr val="002060"/>
              </a:solidFill>
            </a:endParaRPr>
          </a:p>
          <a:p>
            <a:pPr marL="354013" lvl="1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200" dirty="0"/>
              <a:t>Apportion and ring-fence </a:t>
            </a:r>
            <a:r>
              <a:rPr lang="en-GB" sz="2200" i="1" dirty="0"/>
              <a:t>in a sub-account to the primary bank account </a:t>
            </a:r>
            <a:endParaRPr lang="en-ZA" sz="2200" i="1" dirty="0"/>
          </a:p>
          <a:p>
            <a:pPr marL="801688" lvl="2" indent="-447675"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all electricity, water and sanitation revenue the municipality collects in any month; and</a:t>
            </a:r>
            <a:endParaRPr lang="en-ZA" sz="2200" dirty="0"/>
          </a:p>
          <a:p>
            <a:pPr marL="801688" lvl="2" indent="-447675" algn="just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the component of the Equitable Share (LGES) the municipality earmarked to provide free basic electricity, water and sanitation.</a:t>
            </a:r>
            <a:endParaRPr lang="en-ZA" sz="2200" dirty="0"/>
          </a:p>
          <a:p>
            <a:pPr marL="354013" lvl="1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200" dirty="0"/>
              <a:t>Monthly, use the revenue in the sub-account - </a:t>
            </a:r>
            <a:r>
              <a:rPr lang="en-GB" sz="2200" b="1" dirty="0"/>
              <a:t>pay Eskom current account 1</a:t>
            </a:r>
            <a:r>
              <a:rPr lang="en-GB" sz="2200" b="1" baseline="30000" dirty="0"/>
              <a:t>st</a:t>
            </a:r>
            <a:r>
              <a:rPr lang="en-GB" sz="2200" b="1" dirty="0"/>
              <a:t> </a:t>
            </a:r>
            <a:r>
              <a:rPr lang="en-GB" sz="2200" dirty="0"/>
              <a:t>– pay bulk water current account 2</a:t>
            </a:r>
            <a:r>
              <a:rPr lang="en-GB" sz="2200" baseline="30000" dirty="0"/>
              <a:t>nd</a:t>
            </a:r>
            <a:r>
              <a:rPr lang="en-GB" sz="2200" dirty="0"/>
              <a:t> </a:t>
            </a:r>
          </a:p>
          <a:p>
            <a:pPr marL="354013" lvl="1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200" b="1" u="sng" dirty="0"/>
              <a:t>Only what remains </a:t>
            </a:r>
            <a:r>
              <a:rPr lang="en-GB" sz="2200" b="1" dirty="0"/>
              <a:t>can be applied for other purposes</a:t>
            </a:r>
            <a:r>
              <a:rPr lang="en-GB" sz="2200" dirty="0"/>
              <a:t>.</a:t>
            </a:r>
            <a:endParaRPr lang="en-ZA" sz="2200" dirty="0"/>
          </a:p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FC21E-E629-5BBA-4687-6D75FF0FAA05}"/>
              </a:ext>
            </a:extLst>
          </p:cNvPr>
          <p:cNvSpPr txBox="1"/>
          <p:nvPr/>
        </p:nvSpPr>
        <p:spPr>
          <a:xfrm>
            <a:off x="280360" y="5810630"/>
            <a:ext cx="11644221" cy="8063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algn="ctr">
              <a:lnSpc>
                <a:spcPct val="120000"/>
              </a:lnSpc>
              <a:buNone/>
            </a:pPr>
            <a:r>
              <a:rPr lang="en-GB" sz="2000" b="1" dirty="0">
                <a:solidFill>
                  <a:schemeClr val="bg1"/>
                </a:solidFill>
              </a:rPr>
              <a:t>Once the municipality’s application is successful -</a:t>
            </a:r>
          </a:p>
          <a:p>
            <a:pPr marL="0" lvl="1" algn="ctr">
              <a:lnSpc>
                <a:spcPct val="120000"/>
              </a:lnSpc>
              <a:buNone/>
            </a:pPr>
            <a:r>
              <a:rPr lang="en-GB" sz="2000" b="1" dirty="0">
                <a:solidFill>
                  <a:schemeClr val="bg1"/>
                </a:solidFill>
              </a:rPr>
              <a:t> A request will be made to the Minister of Finance to exempt the municipality formally from MFMA s.8(3).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25055-6D6E-6B13-FEE3-9EF401DF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CONDITION 6.13 </a:t>
            </a:r>
            <a:endParaRPr lang="en-Z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9D617F-0844-B638-97CB-FEB956FD3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77" y="1748589"/>
            <a:ext cx="4312549" cy="47362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b="1" dirty="0">
                <a:solidFill>
                  <a:srgbClr val="002060"/>
                </a:solidFill>
              </a:rPr>
              <a:t>Accounting treatment –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  <a:p>
            <a:pPr marL="361950" lvl="1" indent="-276225" algn="just">
              <a:lnSpc>
                <a:spcPct val="120000"/>
              </a:lnSpc>
            </a:pPr>
            <a:endParaRPr lang="en-GB" sz="2200" dirty="0"/>
          </a:p>
          <a:p>
            <a:pPr marL="354013" lvl="1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200" dirty="0"/>
              <a:t>The Office of the Accountant General (OAG) to issue an instruction on how the municipality to account for Municipal Debt Relief</a:t>
            </a:r>
          </a:p>
          <a:p>
            <a:pPr marL="354013" lvl="1" indent="-354013" algn="just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200" dirty="0"/>
              <a:t>Follow this instruction fully</a:t>
            </a:r>
          </a:p>
        </p:txBody>
      </p:sp>
      <p:pic>
        <p:nvPicPr>
          <p:cNvPr id="5" name="Picture 4" descr="What is a bookkeeper? Definition and examples - Market Business News">
            <a:extLst>
              <a:ext uri="{FF2B5EF4-FFF2-40B4-BE49-F238E27FC236}">
                <a16:creationId xmlns:a16="http://schemas.microsoft.com/office/drawing/2014/main" id="{FB17EB57-9552-8D05-B546-03BD386E0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17588" r="3892" b="3227"/>
          <a:stretch/>
        </p:blipFill>
        <p:spPr bwMode="auto">
          <a:xfrm>
            <a:off x="7002490" y="930114"/>
            <a:ext cx="4178858" cy="534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25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D2A4-4035-32D1-D674-688BCC1F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CONDITION 6.14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F48B0-88BC-50F9-3403-15D1146A1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20" y="1759790"/>
            <a:ext cx="5090644" cy="46891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b="1" dirty="0">
                <a:solidFill>
                  <a:srgbClr val="002060"/>
                </a:solidFill>
              </a:rPr>
              <a:t>NERSA Licence –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  <a:p>
            <a:pPr marL="361950" lvl="1" indent="-276225" algn="just">
              <a:lnSpc>
                <a:spcPct val="120000"/>
              </a:lnSpc>
            </a:pPr>
            <a:endParaRPr lang="en-GB" sz="1600" dirty="0"/>
          </a:p>
          <a:p>
            <a:pPr marL="85725" lvl="1" indent="0" algn="just">
              <a:lnSpc>
                <a:spcPct val="120000"/>
              </a:lnSpc>
              <a:buNone/>
            </a:pPr>
            <a:r>
              <a:rPr lang="en-GB" sz="2200" dirty="0"/>
              <a:t>By applying for municipal debt relief, the municipality agrees that if it fails to meet the Relief Conditions – the municipality will voluntarily apply to NERSA to revoke the municipality’s licence </a:t>
            </a:r>
          </a:p>
          <a:p>
            <a:pPr marL="85725" lvl="1" indent="0" algn="just">
              <a:lnSpc>
                <a:spcPct val="120000"/>
              </a:lnSpc>
              <a:buNone/>
            </a:pPr>
            <a:r>
              <a:rPr lang="en-GB" sz="2200" i="1" dirty="0">
                <a:solidFill>
                  <a:srgbClr val="0070C0"/>
                </a:solidFill>
              </a:rPr>
              <a:t>(s. 18 of the Electricity Regulation Act, 2006 (Act no. 4 of 2006).</a:t>
            </a:r>
            <a:endParaRPr lang="en-ZA" sz="2200" i="1" dirty="0">
              <a:solidFill>
                <a:srgbClr val="0070C0"/>
              </a:solidFill>
            </a:endParaRPr>
          </a:p>
          <a:p>
            <a:pPr marL="85725" lvl="1" indent="0" algn="just">
              <a:lnSpc>
                <a:spcPct val="120000"/>
              </a:lnSpc>
              <a:buNone/>
            </a:pPr>
            <a:endParaRPr lang="en-GB" sz="9600" dirty="0"/>
          </a:p>
          <a:p>
            <a:endParaRPr lang="en-Z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36D888-DE8F-AFAE-EC16-857F0E64A162}"/>
              </a:ext>
            </a:extLst>
          </p:cNvPr>
          <p:cNvGrpSpPr/>
          <p:nvPr/>
        </p:nvGrpSpPr>
        <p:grpSpPr>
          <a:xfrm>
            <a:off x="5931879" y="2811756"/>
            <a:ext cx="6260121" cy="2585203"/>
            <a:chOff x="894731" y="4093674"/>
            <a:chExt cx="6260121" cy="2585203"/>
          </a:xfrm>
        </p:grpSpPr>
        <p:pic>
          <p:nvPicPr>
            <p:cNvPr id="5" name="Picture 4" descr="Electrical Supervisor License in Tamilnadu | Electrical4u">
              <a:extLst>
                <a:ext uri="{FF2B5EF4-FFF2-40B4-BE49-F238E27FC236}">
                  <a16:creationId xmlns:a16="http://schemas.microsoft.com/office/drawing/2014/main" id="{0B0230AA-4532-71C1-43E8-7434A24F21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1" t="44842" r="14802" b="5717"/>
            <a:stretch/>
          </p:blipFill>
          <p:spPr bwMode="auto">
            <a:xfrm rot="476926">
              <a:off x="4386044" y="5173469"/>
              <a:ext cx="2073765" cy="1505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Image result for image Bankruptcy">
              <a:extLst>
                <a:ext uri="{FF2B5EF4-FFF2-40B4-BE49-F238E27FC236}">
                  <a16:creationId xmlns:a16="http://schemas.microsoft.com/office/drawing/2014/main" id="{CDB82563-9381-63C8-94BC-DCEBD03A1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731" y="4093674"/>
              <a:ext cx="3564547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D5BE55-F317-752D-8132-50E89C86DA00}"/>
                </a:ext>
              </a:extLst>
            </p:cNvPr>
            <p:cNvSpPr txBox="1"/>
            <p:nvPr/>
          </p:nvSpPr>
          <p:spPr>
            <a:xfrm>
              <a:off x="6123229" y="5173670"/>
              <a:ext cx="103162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CC3300"/>
                  </a:solidFill>
                </a:rPr>
                <a:t>?</a:t>
              </a:r>
              <a:endParaRPr lang="en-ZA" sz="6600" b="1" dirty="0">
                <a:solidFill>
                  <a:srgbClr val="CC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1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C2F56-996C-EF28-8423-7082AB982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BUDGETING FOR MUNICIPAL DEBT RELIEF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3534B-698F-606F-23EB-D0F791AFB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19" y="1759790"/>
            <a:ext cx="5828581" cy="483941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b="1" dirty="0"/>
              <a:t>Municipal Debt Relief is conditional –</a:t>
            </a:r>
            <a:r>
              <a:rPr lang="en-US" b="1" dirty="0"/>
              <a:t> </a:t>
            </a:r>
            <a:r>
              <a:rPr lang="en-US" dirty="0"/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200" dirty="0"/>
              <a:t>The benefit </a:t>
            </a: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</a:rPr>
              <a:t>only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</a:rPr>
              <a:t>materialise once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200" dirty="0"/>
              <a:t>the municipality fully met all the conditions for 12 consecutive months –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GB" sz="2200" i="1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200" i="1" dirty="0"/>
              <a:t>Then only will NT instruct Eskom to write-off a third of the municipality’s arrears. </a:t>
            </a:r>
          </a:p>
          <a:p>
            <a:endParaRPr lang="en-ZA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CC822FA-9C75-4155-89A0-519C985D00F8}"/>
              </a:ext>
            </a:extLst>
          </p:cNvPr>
          <p:cNvSpPr/>
          <p:nvPr/>
        </p:nvSpPr>
        <p:spPr>
          <a:xfrm>
            <a:off x="7920122" y="1989177"/>
            <a:ext cx="3911600" cy="2419060"/>
          </a:xfrm>
          <a:prstGeom prst="cloud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lvl="1" algn="ctr">
              <a:lnSpc>
                <a:spcPct val="120000"/>
              </a:lnSpc>
              <a:buNone/>
            </a:pPr>
            <a:r>
              <a:rPr lang="en-GB" sz="2000" b="1" dirty="0">
                <a:solidFill>
                  <a:schemeClr val="bg1"/>
                </a:solidFill>
              </a:rPr>
              <a:t>Budget conservatively for the benefit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E37A0-FF49-F9D9-1ED9-B59AFD901DFA}"/>
              </a:ext>
            </a:extLst>
          </p:cNvPr>
          <p:cNvSpPr txBox="1"/>
          <p:nvPr/>
        </p:nvSpPr>
        <p:spPr>
          <a:xfrm>
            <a:off x="6481010" y="4633541"/>
            <a:ext cx="2715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Recommended…</a:t>
            </a:r>
            <a:endParaRPr lang="en-Z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F50C-F1DB-33C1-EE7C-941C9C9F5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ZA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Osaka"/>
                <a:cs typeface="Calibri" panose="020F0502020204030204" pitchFamily="34" charset="0"/>
              </a:rPr>
              <a:t>THANK YOU</a:t>
            </a:r>
            <a:br>
              <a:rPr kumimoji="0" lang="en-ZA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Osaka"/>
                <a:cs typeface="Calibri" panose="020F0502020204030204" pitchFamily="34" charset="0"/>
              </a:rPr>
            </a:br>
            <a:endParaRPr lang="en-ZA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A05C845-837E-0CE5-E5A8-5DCA9E4D9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480" y="1979860"/>
            <a:ext cx="394176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56382FFF-6D4F-E089-FDD9-43415467F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9" y="1725943"/>
            <a:ext cx="4132263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EB83D768-F5E4-8E87-6904-2A901EFB3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68" y="3921960"/>
            <a:ext cx="39163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For additional information on national and provincial budgets, please visit our new budget data portal: </a:t>
            </a:r>
            <a:r>
              <a:rPr kumimoji="0" lang="en-Z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  <a:hlinkClick r:id="rId4"/>
              </a:rPr>
              <a:t>https://vulekamali.gov.za</a:t>
            </a:r>
            <a:r>
              <a:rPr kumimoji="0" lang="en-Z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CA72639F-58F1-2890-1201-D307318B5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480" y="4136273"/>
            <a:ext cx="392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For information on local government finances, please visit: </a:t>
            </a:r>
            <a:r>
              <a:rPr kumimoji="0" lang="en-Z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  <a:hlinkClick r:id="rId5"/>
              </a:rPr>
              <a:t>https://municipalmoney.gov.za</a:t>
            </a:r>
            <a:r>
              <a:rPr kumimoji="0" lang="en-Z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796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0D31A-EE5A-D2C5-1C88-D056766F3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THE MUNICIPAL DEBT SPIRAL HISTORY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08C01-B260-3F85-710A-5BDBAF5D2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19" y="1759790"/>
            <a:ext cx="11644221" cy="3999326"/>
          </a:xfrm>
        </p:spPr>
        <p:txBody>
          <a:bodyPr>
            <a:normAutofit fontScale="77500" lnSpcReduction="20000"/>
          </a:bodyPr>
          <a:lstStyle/>
          <a:p>
            <a:pPr marL="355600" indent="-355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Municipal Eskom debt is a material risk to the Eskom debt relief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Eskom request to NT for a solution (Dec/ Jan 2021)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Government’s numerous attempts to rescue the municipal debt spiral has not achieved the desired results –  No visible improvement yet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Parallel engagement in various committees  to find solutions to the municipal debt spiral (also numerous appearances/ engagement with Parliamentary committees) 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Eskom debt relief will improve Eskom’s sustainability - facilitates the condition that Eskom write-off the municipal debt, interest and penalties under strict conditions with NT’s guidance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NT and PT support, LGES withholding for persistent failure has achieved limited improvement</a:t>
            </a:r>
            <a:r>
              <a:rPr lang="en-US" sz="2800" i="1" dirty="0">
                <a:solidFill>
                  <a:srgbClr val="0070C0"/>
                </a:solidFill>
              </a:rPr>
              <a:t> the LGES withholding to continue, however…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485C2-74B6-A7CC-7F2B-4C64226FE73C}"/>
              </a:ext>
            </a:extLst>
          </p:cNvPr>
          <p:cNvSpPr txBox="1"/>
          <p:nvPr/>
        </p:nvSpPr>
        <p:spPr>
          <a:xfrm>
            <a:off x="743711" y="5914203"/>
            <a:ext cx="11167929" cy="73494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2pPr marL="92075" lvl="1" algn="ctr">
              <a:lnSpc>
                <a:spcPct val="120000"/>
              </a:lnSpc>
              <a:buNone/>
              <a:defRPr sz="2400" b="1">
                <a:solidFill>
                  <a:schemeClr val="bg1"/>
                </a:solidFill>
              </a:defRPr>
            </a:lvl2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b="1" dirty="0">
                <a:solidFill>
                  <a:schemeClr val="bg1"/>
                </a:solidFill>
              </a:rPr>
              <a:t>Some municipalities are financially gridlocked - require radical change towards their insolvent trajectory while being mindful that a persistent culture of financial mismanagement </a:t>
            </a:r>
            <a:r>
              <a:rPr lang="en-US" b="1" dirty="0" err="1">
                <a:solidFill>
                  <a:schemeClr val="bg1"/>
                </a:solidFill>
              </a:rPr>
              <a:t>behaviour</a:t>
            </a:r>
            <a:r>
              <a:rPr lang="en-US" b="1" dirty="0">
                <a:solidFill>
                  <a:schemeClr val="bg1"/>
                </a:solidFill>
              </a:rPr>
              <a:t> led to their position.</a:t>
            </a:r>
          </a:p>
        </p:txBody>
      </p:sp>
    </p:spTree>
    <p:extLst>
      <p:ext uri="{BB962C8B-B14F-4D97-AF65-F5344CB8AC3E}">
        <p14:creationId xmlns:p14="http://schemas.microsoft.com/office/powerpoint/2010/main" val="155703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AF3BB-B3CB-C148-DAAD-53CCE5C6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PACKAGE OF MUNICIPAL DEBT RELIEF…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D4BE4-4021-8B52-AB31-2A3CB6302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19" y="1759791"/>
            <a:ext cx="11644221" cy="1669210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In terms of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Government’s debt relief package -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ESKOM must meet certain conditions for government’s loan to be converted into equity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</a:rPr>
              <a:t>(Eskom Debt Relief Bill, 2023 (s.2))</a:t>
            </a:r>
          </a:p>
          <a:p>
            <a:pPr marL="3429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Eskom debt relief will improve Eskom’s sustainability - facilitates the condition that Eskom write-off the municipal debt, interest and penalties under strict conditions with NT’s guidance</a:t>
            </a:r>
          </a:p>
          <a:p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7DF4F-6E75-FB91-A21A-0B2C61D2188A}"/>
              </a:ext>
            </a:extLst>
          </p:cNvPr>
          <p:cNvSpPr txBox="1"/>
          <p:nvPr/>
        </p:nvSpPr>
        <p:spPr>
          <a:xfrm>
            <a:off x="4616048" y="4379494"/>
            <a:ext cx="2180245" cy="2172903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92075" lvl="1" algn="ctr">
              <a:lnSpc>
                <a:spcPct val="120000"/>
              </a:lnSpc>
              <a:buNone/>
            </a:pPr>
            <a:endParaRPr lang="en-GB" sz="1400" b="1" dirty="0">
              <a:solidFill>
                <a:schemeClr val="bg1"/>
              </a:solidFill>
            </a:endParaRPr>
          </a:p>
          <a:p>
            <a:pPr marL="92075" lvl="1" algn="ctr">
              <a:lnSpc>
                <a:spcPct val="120000"/>
              </a:lnSpc>
              <a:buNone/>
            </a:pPr>
            <a:r>
              <a:rPr lang="en-GB" sz="2000" b="1" dirty="0">
                <a:solidFill>
                  <a:schemeClr val="bg1"/>
                </a:solidFill>
              </a:rPr>
              <a:t>Municipal Debt Relief is </a:t>
            </a:r>
          </a:p>
          <a:p>
            <a:pPr marL="92075" lvl="1" algn="ctr">
              <a:lnSpc>
                <a:spcPct val="120000"/>
              </a:lnSpc>
              <a:buNone/>
            </a:pPr>
            <a:r>
              <a:rPr lang="en-GB" sz="2000" b="1" dirty="0">
                <a:solidFill>
                  <a:schemeClr val="bg1"/>
                </a:solidFill>
              </a:rPr>
              <a:t>an </a:t>
            </a:r>
          </a:p>
          <a:p>
            <a:pPr marL="92075" lvl="1" algn="ctr">
              <a:lnSpc>
                <a:spcPct val="120000"/>
              </a:lnSpc>
              <a:buNone/>
            </a:pPr>
            <a:r>
              <a:rPr lang="en-GB" sz="2000" b="1" dirty="0">
                <a:solidFill>
                  <a:schemeClr val="bg1"/>
                </a:solidFill>
              </a:rPr>
              <a:t>extraordinary support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3DC81A-2AD7-8CE0-24DB-B1F93E068FFF}"/>
              </a:ext>
            </a:extLst>
          </p:cNvPr>
          <p:cNvSpPr txBox="1">
            <a:spLocks/>
          </p:cNvSpPr>
          <p:nvPr/>
        </p:nvSpPr>
        <p:spPr>
          <a:xfrm>
            <a:off x="7273480" y="4379494"/>
            <a:ext cx="4433684" cy="21353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None/>
              <a:defRPr/>
            </a:pPr>
            <a:r>
              <a:rPr lang="en-ZA" sz="1400" b="1" dirty="0">
                <a:solidFill>
                  <a:srgbClr val="C00000"/>
                </a:solidFill>
              </a:rPr>
              <a:t>It is intended to:</a:t>
            </a:r>
          </a:p>
          <a:p>
            <a:pPr marL="360363" indent="-360363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n-ZA" sz="1300" dirty="0">
              <a:solidFill>
                <a:srgbClr val="C00000"/>
              </a:solidFill>
            </a:endParaRPr>
          </a:p>
          <a:p>
            <a:pPr marL="360363" indent="-360363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ZA" sz="1300" dirty="0">
                <a:solidFill>
                  <a:srgbClr val="C00000"/>
                </a:solidFill>
              </a:rPr>
              <a:t>Improve Eskom’s balance sheet</a:t>
            </a:r>
          </a:p>
          <a:p>
            <a:pPr marL="360363" indent="-360363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ZA" sz="1300" dirty="0">
                <a:solidFill>
                  <a:srgbClr val="C00000"/>
                </a:solidFill>
              </a:rPr>
              <a:t>Relief the financial crisis - Eskom municipal defaulters</a:t>
            </a:r>
          </a:p>
          <a:p>
            <a:pPr marL="360363" indent="-360363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ZA" sz="1300" dirty="0">
                <a:solidFill>
                  <a:srgbClr val="C00000"/>
                </a:solidFill>
              </a:rPr>
              <a:t>Bring about critical changes in the energy sector</a:t>
            </a:r>
          </a:p>
          <a:p>
            <a:pPr marL="360363" indent="-360363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ZA" sz="1300" dirty="0">
                <a:solidFill>
                  <a:srgbClr val="C00000"/>
                </a:solidFill>
              </a:rPr>
              <a:t>Incentivise a change in behaviour in the municipal space:</a:t>
            </a:r>
          </a:p>
          <a:p>
            <a:pPr marL="360363" indent="-360363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ZA" sz="1300" dirty="0">
                <a:solidFill>
                  <a:srgbClr val="C00000"/>
                </a:solidFill>
              </a:rPr>
              <a:t>Restore basic minimum financial management best practices </a:t>
            </a:r>
          </a:p>
          <a:p>
            <a:pPr marL="360363" indent="-360363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ZA" sz="1300" dirty="0">
                <a:solidFill>
                  <a:srgbClr val="C00000"/>
                </a:solidFill>
              </a:rPr>
              <a:t>Deal with the consumer culture to not pay for services consumed (LG and Eskom)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D7F94-09BA-AD11-C310-D2718689E5B1}"/>
              </a:ext>
            </a:extLst>
          </p:cNvPr>
          <p:cNvSpPr txBox="1"/>
          <p:nvPr/>
        </p:nvSpPr>
        <p:spPr>
          <a:xfrm>
            <a:off x="3271290" y="3719581"/>
            <a:ext cx="4869760" cy="369332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2pPr marL="92075" lvl="1" algn="ctr">
              <a:lnSpc>
                <a:spcPct val="120000"/>
              </a:lnSpc>
              <a:buNone/>
              <a:defRPr sz="2400" b="1">
                <a:solidFill>
                  <a:schemeClr val="bg1"/>
                </a:solidFill>
              </a:defRPr>
            </a:lvl2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No additional funds are required from the fiscus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AC98EC-9279-2E5C-7443-B3B135CD30A1}"/>
              </a:ext>
            </a:extLst>
          </p:cNvPr>
          <p:cNvSpPr txBox="1">
            <a:spLocks/>
          </p:cNvSpPr>
          <p:nvPr/>
        </p:nvSpPr>
        <p:spPr>
          <a:xfrm>
            <a:off x="396741" y="4363452"/>
            <a:ext cx="3966712" cy="21501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r>
              <a:rPr lang="en-US" sz="1400" b="1" dirty="0">
                <a:solidFill>
                  <a:srgbClr val="C00000"/>
                </a:solidFill>
              </a:rPr>
              <a:t>The process:</a:t>
            </a:r>
          </a:p>
          <a:p>
            <a:pPr marL="354013" indent="-354013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n-US" sz="1300" dirty="0">
              <a:solidFill>
                <a:srgbClr val="C00000"/>
              </a:solidFill>
            </a:endParaRPr>
          </a:p>
          <a:p>
            <a:pPr marL="354013" indent="-354013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1300" dirty="0">
                <a:solidFill>
                  <a:srgbClr val="C00000"/>
                </a:solidFill>
              </a:rPr>
              <a:t>MoF formal announcement – Budget Speech 2023 (Annexure W3 – Strategic conditions)</a:t>
            </a:r>
          </a:p>
          <a:p>
            <a:pPr marL="354013" indent="-354013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1300" dirty="0">
                <a:solidFill>
                  <a:srgbClr val="C00000"/>
                </a:solidFill>
              </a:rPr>
              <a:t>Eskom Debt Relief Bill, 2023 (Broader picture)</a:t>
            </a:r>
          </a:p>
          <a:p>
            <a:pPr marL="354013" indent="-354013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1300" dirty="0">
                <a:solidFill>
                  <a:srgbClr val="C00000"/>
                </a:solidFill>
              </a:rPr>
              <a:t>MFMA Circular 124 – Municipal Debt Relief (Municipal space)</a:t>
            </a:r>
          </a:p>
          <a:p>
            <a:pPr marL="354013" indent="-354013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1300" dirty="0">
                <a:solidFill>
                  <a:srgbClr val="C00000"/>
                </a:solidFill>
              </a:rPr>
              <a:t>Parallel, MoF communicates with </a:t>
            </a:r>
            <a:r>
              <a:rPr lang="en-US" sz="1300" dirty="0" err="1">
                <a:solidFill>
                  <a:srgbClr val="C00000"/>
                </a:solidFill>
              </a:rPr>
              <a:t>MoDMRE</a:t>
            </a:r>
            <a:r>
              <a:rPr lang="en-US" sz="1300" dirty="0">
                <a:solidFill>
                  <a:srgbClr val="C00000"/>
                </a:solidFill>
              </a:rPr>
              <a:t> and </a:t>
            </a:r>
            <a:r>
              <a:rPr lang="en-US" sz="1300" dirty="0" err="1">
                <a:solidFill>
                  <a:srgbClr val="C00000"/>
                </a:solidFill>
              </a:rPr>
              <a:t>MoDPE</a:t>
            </a:r>
            <a:r>
              <a:rPr lang="en-US" sz="1300" dirty="0">
                <a:solidFill>
                  <a:srgbClr val="C00000"/>
                </a:solidFill>
              </a:rPr>
              <a:t>, and Eskom (Operational)</a:t>
            </a:r>
            <a:endParaRPr lang="en-ZA" sz="1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AD48-764B-7629-CE45-8889A4D5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MUNICIPAL DEBT RELIEF IS CONDITIONAL AND CONSISTS OF FOUR ELEMENTS -</a:t>
            </a:r>
            <a:endParaRPr lang="en-Z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CB6813-03DC-C11C-2F2E-4A182DBB338D}"/>
              </a:ext>
            </a:extLst>
          </p:cNvPr>
          <p:cNvGrpSpPr/>
          <p:nvPr/>
        </p:nvGrpSpPr>
        <p:grpSpPr>
          <a:xfrm>
            <a:off x="267419" y="1580986"/>
            <a:ext cx="5571908" cy="2585949"/>
            <a:chOff x="0" y="0"/>
            <a:chExt cx="4138862" cy="2585949"/>
          </a:xfrm>
        </p:grpSpPr>
        <p:sp>
          <p:nvSpPr>
            <p:cNvPr id="17" name="Rectangle: Single Corner Rounded 16">
              <a:extLst>
                <a:ext uri="{FF2B5EF4-FFF2-40B4-BE49-F238E27FC236}">
                  <a16:creationId xmlns:a16="http://schemas.microsoft.com/office/drawing/2014/main" id="{A304BC5C-0F72-E90F-D453-11F66D5E0B68}"/>
                </a:ext>
              </a:extLst>
            </p:cNvPr>
            <p:cNvSpPr/>
            <p:nvPr/>
          </p:nvSpPr>
          <p:spPr>
            <a:xfrm rot="16200000">
              <a:off x="776456" y="-776456"/>
              <a:ext cx="2585949" cy="4138862"/>
            </a:xfrm>
            <a:prstGeom prst="round1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Single Corner Rounded 4">
              <a:extLst>
                <a:ext uri="{FF2B5EF4-FFF2-40B4-BE49-F238E27FC236}">
                  <a16:creationId xmlns:a16="http://schemas.microsoft.com/office/drawing/2014/main" id="{4CC418D1-A203-EB66-ADC1-026176301088}"/>
                </a:ext>
              </a:extLst>
            </p:cNvPr>
            <p:cNvSpPr txBox="1"/>
            <p:nvPr/>
          </p:nvSpPr>
          <p:spPr>
            <a:xfrm>
              <a:off x="0" y="176462"/>
              <a:ext cx="4138862" cy="218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+mj-lt"/>
                <a:buNone/>
              </a:pPr>
              <a:r>
                <a:rPr lang="en-GB" b="1" kern="1200" dirty="0">
                  <a:solidFill>
                    <a:schemeClr val="bg1"/>
                  </a:solidFill>
                </a:rPr>
                <a:t>Conditional and Application based debt-write off: </a:t>
              </a:r>
              <a:r>
                <a:rPr lang="en-GB" kern="1200" dirty="0"/>
                <a:t>Eskom to write-off the debt (including interest and penalties) off all municipalities that owe Eskom as at 31 March 2023 (</a:t>
              </a:r>
              <a:r>
                <a:rPr lang="en-GB" i="1" kern="1200" dirty="0"/>
                <a:t>excluding the March 2023 current account</a:t>
              </a:r>
              <a:r>
                <a:rPr lang="en-GB" kern="1200" dirty="0"/>
                <a:t>) over 3 years. </a:t>
              </a:r>
              <a:endParaRPr lang="en-ZA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9872D9-5A31-DA4B-12AF-4B9178CFD8DA}"/>
              </a:ext>
            </a:extLst>
          </p:cNvPr>
          <p:cNvGrpSpPr/>
          <p:nvPr/>
        </p:nvGrpSpPr>
        <p:grpSpPr>
          <a:xfrm>
            <a:off x="5839326" y="1538235"/>
            <a:ext cx="5710989" cy="2628700"/>
            <a:chOff x="4138862" y="-42751"/>
            <a:chExt cx="4138862" cy="2628700"/>
          </a:xfrm>
        </p:grpSpPr>
        <p:sp>
          <p:nvSpPr>
            <p:cNvPr id="15" name="Rectangle: Single Corner Rounded 14">
              <a:extLst>
                <a:ext uri="{FF2B5EF4-FFF2-40B4-BE49-F238E27FC236}">
                  <a16:creationId xmlns:a16="http://schemas.microsoft.com/office/drawing/2014/main" id="{08947042-9CFC-8F8E-F88C-11806E1A6E8C}"/>
                </a:ext>
              </a:extLst>
            </p:cNvPr>
            <p:cNvSpPr/>
            <p:nvPr/>
          </p:nvSpPr>
          <p:spPr>
            <a:xfrm>
              <a:off x="4138862" y="0"/>
              <a:ext cx="4138862" cy="2585949"/>
            </a:xfrm>
            <a:prstGeom prst="round1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Single Corner Rounded 6">
              <a:extLst>
                <a:ext uri="{FF2B5EF4-FFF2-40B4-BE49-F238E27FC236}">
                  <a16:creationId xmlns:a16="http://schemas.microsoft.com/office/drawing/2014/main" id="{96F88F92-2381-6D57-4E83-73419D0088B9}"/>
                </a:ext>
              </a:extLst>
            </p:cNvPr>
            <p:cNvSpPr txBox="1"/>
            <p:nvPr/>
          </p:nvSpPr>
          <p:spPr>
            <a:xfrm>
              <a:off x="4138862" y="-42751"/>
              <a:ext cx="4138862" cy="2404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+mj-lt"/>
                <a:buNone/>
              </a:pPr>
              <a:r>
                <a:rPr lang="en-GB" b="1" kern="1200" dirty="0">
                  <a:solidFill>
                    <a:schemeClr val="bg1"/>
                  </a:solidFill>
                </a:rPr>
                <a:t>Resolving non-payment: </a:t>
              </a:r>
              <a:r>
                <a:rPr lang="en-GB" kern="1200" dirty="0"/>
                <a:t>New mechanisms are explored to deal with LG non-payment of electricity debt, including requesting NERSA to amend the license conditions of municipalities to facilitate consequence management. </a:t>
              </a:r>
              <a:endParaRPr lang="en-ZA" kern="1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5EBE03-6E4C-07F1-ECA5-998181DBBF1B}"/>
              </a:ext>
            </a:extLst>
          </p:cNvPr>
          <p:cNvGrpSpPr/>
          <p:nvPr/>
        </p:nvGrpSpPr>
        <p:grpSpPr>
          <a:xfrm>
            <a:off x="267417" y="4166935"/>
            <a:ext cx="5571910" cy="2585949"/>
            <a:chOff x="0" y="2585949"/>
            <a:chExt cx="4138862" cy="2585949"/>
          </a:xfrm>
        </p:grpSpPr>
        <p:sp>
          <p:nvSpPr>
            <p:cNvPr id="13" name="Rectangle: Single Corner Rounded 12">
              <a:extLst>
                <a:ext uri="{FF2B5EF4-FFF2-40B4-BE49-F238E27FC236}">
                  <a16:creationId xmlns:a16="http://schemas.microsoft.com/office/drawing/2014/main" id="{55717AD4-B46D-3AE9-F7B4-86370A9F6F3F}"/>
                </a:ext>
              </a:extLst>
            </p:cNvPr>
            <p:cNvSpPr/>
            <p:nvPr/>
          </p:nvSpPr>
          <p:spPr>
            <a:xfrm rot="10800000">
              <a:off x="0" y="2585949"/>
              <a:ext cx="4138862" cy="2585949"/>
            </a:xfrm>
            <a:prstGeom prst="round1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Single Corner Rounded 8">
              <a:extLst>
                <a:ext uri="{FF2B5EF4-FFF2-40B4-BE49-F238E27FC236}">
                  <a16:creationId xmlns:a16="http://schemas.microsoft.com/office/drawing/2014/main" id="{E3FF5BD6-ED9F-F871-264D-922E30FAFE96}"/>
                </a:ext>
              </a:extLst>
            </p:cNvPr>
            <p:cNvSpPr txBox="1"/>
            <p:nvPr/>
          </p:nvSpPr>
          <p:spPr>
            <a:xfrm rot="21600000">
              <a:off x="0" y="3232436"/>
              <a:ext cx="4138862" cy="193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/>
                <a:t>Eskom and municipalities </a:t>
              </a:r>
              <a:r>
                <a:rPr lang="en-GB" b="1" kern="1200" dirty="0">
                  <a:solidFill>
                    <a:schemeClr val="bg1"/>
                  </a:solidFill>
                </a:rPr>
                <a:t>to implement a regime of installation of smart pre-paid meters </a:t>
              </a:r>
              <a:r>
                <a:rPr lang="en-GB" kern="1200" dirty="0"/>
                <a:t>to improve collection. Then only, on an individual case-by-case basis, should debt forgiveness be considered for customers, within normal credit control processes.</a:t>
              </a:r>
              <a:endParaRPr lang="en-ZA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74427E1-B91B-FA13-3B58-83735B3233BF}"/>
              </a:ext>
            </a:extLst>
          </p:cNvPr>
          <p:cNvGrpSpPr/>
          <p:nvPr/>
        </p:nvGrpSpPr>
        <p:grpSpPr>
          <a:xfrm>
            <a:off x="5839327" y="4166935"/>
            <a:ext cx="5710988" cy="2585949"/>
            <a:chOff x="4138862" y="2585949"/>
            <a:chExt cx="4138863" cy="2585949"/>
          </a:xfrm>
        </p:grpSpPr>
        <p:sp>
          <p:nvSpPr>
            <p:cNvPr id="11" name="Rectangle: Single Corner Rounded 10">
              <a:extLst>
                <a:ext uri="{FF2B5EF4-FFF2-40B4-BE49-F238E27FC236}">
                  <a16:creationId xmlns:a16="http://schemas.microsoft.com/office/drawing/2014/main" id="{852C1CFA-01F6-3EC3-F37D-43DCCFA55916}"/>
                </a:ext>
              </a:extLst>
            </p:cNvPr>
            <p:cNvSpPr/>
            <p:nvPr/>
          </p:nvSpPr>
          <p:spPr>
            <a:xfrm rot="5400000">
              <a:off x="4915319" y="1809493"/>
              <a:ext cx="2585949" cy="4138862"/>
            </a:xfrm>
            <a:prstGeom prst="round1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Single Corner Rounded 10">
              <a:extLst>
                <a:ext uri="{FF2B5EF4-FFF2-40B4-BE49-F238E27FC236}">
                  <a16:creationId xmlns:a16="http://schemas.microsoft.com/office/drawing/2014/main" id="{1490E1CC-E180-53FA-8DC9-002535908749}"/>
                </a:ext>
              </a:extLst>
            </p:cNvPr>
            <p:cNvSpPr txBox="1"/>
            <p:nvPr/>
          </p:nvSpPr>
          <p:spPr>
            <a:xfrm>
              <a:off x="4138862" y="3456235"/>
              <a:ext cx="4138862" cy="1715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C00000"/>
                </a:buClr>
                <a:buFont typeface="+mj-lt"/>
                <a:buNone/>
              </a:pPr>
              <a:r>
                <a:rPr lang="en-GB" kern="1200" dirty="0"/>
                <a:t>NT to continue </a:t>
              </a:r>
              <a:r>
                <a:rPr lang="en-GB" b="1" kern="1200" dirty="0">
                  <a:solidFill>
                    <a:schemeClr val="bg1"/>
                  </a:solidFill>
                </a:rPr>
                <a:t>municipal revenue enhancement initiatives: </a:t>
              </a:r>
              <a:r>
                <a:rPr lang="en-GB" kern="1200" dirty="0"/>
                <a:t>to address weaknesses in revenue value chain in municipalities. </a:t>
              </a:r>
              <a:endParaRPr lang="en-ZA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6879FDD-ADFF-6956-2B61-CD65A71D2DB8}"/>
              </a:ext>
            </a:extLst>
          </p:cNvPr>
          <p:cNvGrpSpPr/>
          <p:nvPr/>
        </p:nvGrpSpPr>
        <p:grpSpPr>
          <a:xfrm>
            <a:off x="4597668" y="3520448"/>
            <a:ext cx="2483317" cy="1292974"/>
            <a:chOff x="2897203" y="1939462"/>
            <a:chExt cx="2483317" cy="129297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F79D66-2E1F-6A04-FAFC-9A6136DC38AA}"/>
                </a:ext>
              </a:extLst>
            </p:cNvPr>
            <p:cNvSpPr/>
            <p:nvPr/>
          </p:nvSpPr>
          <p:spPr>
            <a:xfrm>
              <a:off x="2897203" y="1939462"/>
              <a:ext cx="2483317" cy="12929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Rounded Corners 12">
              <a:extLst>
                <a:ext uri="{FF2B5EF4-FFF2-40B4-BE49-F238E27FC236}">
                  <a16:creationId xmlns:a16="http://schemas.microsoft.com/office/drawing/2014/main" id="{02E9ED66-0382-95BC-5814-B3033A7FED37}"/>
                </a:ext>
              </a:extLst>
            </p:cNvPr>
            <p:cNvSpPr txBox="1"/>
            <p:nvPr/>
          </p:nvSpPr>
          <p:spPr>
            <a:xfrm>
              <a:off x="2960321" y="2002580"/>
              <a:ext cx="2357081" cy="1166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ZA" sz="2400" b="1" kern="1200" dirty="0">
                  <a:solidFill>
                    <a:schemeClr val="accent1">
                      <a:lumMod val="50000"/>
                    </a:schemeClr>
                  </a:solidFill>
                </a:rPr>
                <a:t>SUSTAINABILITY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8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5BFF-0F74-0087-4D64-9A0CBE9B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MUNICIPAL DEBT RELIEF IS CONDITIONAL</a:t>
            </a:r>
            <a:endParaRPr lang="en-ZA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7C2ADBF-46F8-D931-F8ED-19C526925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591451"/>
              </p:ext>
            </p:extLst>
          </p:nvPr>
        </p:nvGraphicFramePr>
        <p:xfrm>
          <a:off x="1161047" y="1554571"/>
          <a:ext cx="8811127" cy="5113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826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FDAD1-4B1A-0D96-9689-E2A0CA3F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IF THE MUNI FAILS TO COMPLY WITH THE CONDITIONS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DE0EC-512A-BEC9-8064-F17257C23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19" y="1759790"/>
            <a:ext cx="11644221" cy="3774736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b="1" dirty="0">
                <a:solidFill>
                  <a:srgbClr val="002060"/>
                </a:solidFill>
              </a:rPr>
              <a:t>During the period of the Relief –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/>
              <a:t>it </a:t>
            </a:r>
            <a:r>
              <a:rPr lang="en-GB" dirty="0"/>
              <a:t>will result</a:t>
            </a:r>
            <a:r>
              <a:rPr lang="en-US" dirty="0"/>
              <a:t> in -</a:t>
            </a:r>
            <a:endParaRPr lang="en-ZA" dirty="0"/>
          </a:p>
          <a:p>
            <a:pPr marL="355600" indent="-3556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Immediate Eskom credit control and debt management - municipality to again start repaying arrears, interest and penalties</a:t>
            </a:r>
            <a:endParaRPr lang="en-ZA" sz="2200" dirty="0"/>
          </a:p>
          <a:p>
            <a:pPr marL="355600" indent="-3556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Eskom to resume legal proceedings, including attaching the municipal bank account</a:t>
            </a:r>
            <a:endParaRPr lang="en-ZA" sz="2200" dirty="0"/>
          </a:p>
          <a:p>
            <a:pPr marL="355600" indent="-3556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The normal penalties applicable to the wider local government will also apply, etc.</a:t>
            </a:r>
            <a:endParaRPr lang="en-ZA" sz="2200" dirty="0"/>
          </a:p>
          <a:p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846273-5E06-D922-F5F9-9D8FCD39E940}"/>
              </a:ext>
            </a:extLst>
          </p:cNvPr>
          <p:cNvSpPr txBox="1"/>
          <p:nvPr/>
        </p:nvSpPr>
        <p:spPr>
          <a:xfrm>
            <a:off x="551045" y="5710990"/>
            <a:ext cx="11360595" cy="734945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  <a:lvl2pPr marL="92075" lvl="1" algn="ctr">
              <a:lnSpc>
                <a:spcPct val="120000"/>
              </a:lnSpc>
              <a:buNone/>
              <a:defRPr b="1">
                <a:solidFill>
                  <a:schemeClr val="bg1"/>
                </a:solidFill>
              </a:defRPr>
            </a:lvl2pPr>
          </a:lstStyle>
          <a:p>
            <a:pPr lvl="1"/>
            <a:r>
              <a:rPr lang="en-GB" dirty="0"/>
              <a:t>NT could immediately invoke section 216 of the Constitution and/ or any other remedies (including instituting individual financial misconduct and/ or criminal proceedings)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2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B529-4541-512E-F761-7C89E96F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MUNICIPAL DEBT RELIEF: PROCESSING OF APPLICATIONS</a:t>
            </a:r>
            <a:endParaRPr lang="en-ZA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08ACFB-D734-D32B-2CB4-9D6A1142D4B9}"/>
              </a:ext>
            </a:extLst>
          </p:cNvPr>
          <p:cNvSpPr/>
          <p:nvPr/>
        </p:nvSpPr>
        <p:spPr>
          <a:xfrm>
            <a:off x="1673647" y="1867940"/>
            <a:ext cx="9652079" cy="213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IGR to prioritise applications – </a:t>
            </a:r>
          </a:p>
          <a:p>
            <a:pPr marL="722313" lvl="1" indent="-37941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PT assessment of minimum content requirements before submission to NT could assist a faster process – not a prerequisite; and </a:t>
            </a:r>
          </a:p>
          <a:p>
            <a:pPr marL="722313" lvl="1" indent="-37941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NT evaluation panel</a:t>
            </a:r>
          </a:p>
          <a:p>
            <a:pPr algn="ctr"/>
            <a:endParaRPr lang="en-Z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BEE907-B176-A714-7F56-AC15100B4EC6}"/>
              </a:ext>
            </a:extLst>
          </p:cNvPr>
          <p:cNvSpPr/>
          <p:nvPr/>
        </p:nvSpPr>
        <p:spPr>
          <a:xfrm>
            <a:off x="1673646" y="4521082"/>
            <a:ext cx="9652079" cy="17556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Formal letter (IGR: DDG) advising outcome to:</a:t>
            </a:r>
          </a:p>
          <a:p>
            <a:pPr marL="722313" lvl="1" indent="-37941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The applicant municipality; </a:t>
            </a:r>
          </a:p>
          <a:p>
            <a:pPr marL="722313" lvl="1" indent="-37941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Eskom; and</a:t>
            </a:r>
          </a:p>
          <a:p>
            <a:pPr marL="722313" lvl="1" indent="-37941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CC’d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- PT,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DCoG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and SALGA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CD78610-DB59-63A8-F4D1-649336D30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9610" y="2453938"/>
            <a:ext cx="1344037" cy="122853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02D6212-D1D6-AABA-E971-CCCB38D2D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8501" y="4743396"/>
            <a:ext cx="1228534" cy="122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0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B2F04-C560-4FB1-BD82-5201AA36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THE BENEFITS OF MUNICIPAL DEBT RELIEF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B85B2-223E-3331-7180-C86CCB4CF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19" y="1759790"/>
            <a:ext cx="11644221" cy="897147"/>
          </a:xfrm>
        </p:spPr>
        <p:txBody>
          <a:bodyPr>
            <a:normAutofit/>
          </a:bodyPr>
          <a:lstStyle/>
          <a:p>
            <a:r>
              <a:rPr lang="en-GB" sz="2200" b="1" u="sng" dirty="0"/>
              <a:t>After</a:t>
            </a:r>
            <a:r>
              <a:rPr lang="en-GB" sz="2200" b="1" dirty="0"/>
              <a:t> </a:t>
            </a:r>
            <a:r>
              <a:rPr lang="en-GB" sz="2200" dirty="0"/>
              <a:t>the municipality meet the conditions – NT to instruct Eskom to – </a:t>
            </a:r>
            <a:r>
              <a:rPr lang="en-GB" sz="2200" i="1" dirty="0"/>
              <a:t>write-off a third </a:t>
            </a:r>
            <a:r>
              <a:rPr lang="en-GB" sz="2200" dirty="0"/>
              <a:t>of the municipality’s arrears (incl. interest and penalties)</a:t>
            </a:r>
            <a:endParaRPr lang="en-ZA" sz="2200" dirty="0"/>
          </a:p>
          <a:p>
            <a:endParaRPr lang="en-ZA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254745-8D78-75A6-C5D5-3F8F128341A6}"/>
              </a:ext>
            </a:extLst>
          </p:cNvPr>
          <p:cNvSpPr/>
          <p:nvPr/>
        </p:nvSpPr>
        <p:spPr>
          <a:xfrm>
            <a:off x="4255016" y="3294582"/>
            <a:ext cx="2139488" cy="3797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endParaRPr lang="en-US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lvl="0" algn="ctr" defTabSz="457200">
              <a:defRPr/>
            </a:pPr>
            <a:r>
              <a:rPr lang="en-US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Meet conditions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ight Arrow 21">
            <a:extLst>
              <a:ext uri="{FF2B5EF4-FFF2-40B4-BE49-F238E27FC236}">
                <a16:creationId xmlns:a16="http://schemas.microsoft.com/office/drawing/2014/main" id="{7AA706C3-F2D2-77B9-B8AD-1A243F5EC673}"/>
              </a:ext>
            </a:extLst>
          </p:cNvPr>
          <p:cNvSpPr/>
          <p:nvPr/>
        </p:nvSpPr>
        <p:spPr>
          <a:xfrm>
            <a:off x="7471653" y="3726001"/>
            <a:ext cx="554956" cy="29650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ight Arrow 2">
            <a:extLst>
              <a:ext uri="{FF2B5EF4-FFF2-40B4-BE49-F238E27FC236}">
                <a16:creationId xmlns:a16="http://schemas.microsoft.com/office/drawing/2014/main" id="{1FE61A68-7AE4-85C2-316F-96B4EFA68799}"/>
              </a:ext>
            </a:extLst>
          </p:cNvPr>
          <p:cNvSpPr/>
          <p:nvPr/>
        </p:nvSpPr>
        <p:spPr>
          <a:xfrm>
            <a:off x="3575618" y="3726001"/>
            <a:ext cx="554956" cy="29650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BBE7B5A-2640-F236-3E16-5D0C96008A44}"/>
              </a:ext>
            </a:extLst>
          </p:cNvPr>
          <p:cNvSpPr txBox="1">
            <a:spLocks/>
          </p:cNvSpPr>
          <p:nvPr/>
        </p:nvSpPr>
        <p:spPr>
          <a:xfrm>
            <a:off x="4353859" y="3758463"/>
            <a:ext cx="2821717" cy="56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lang="en-GB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April 2024 to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lang="en-GB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March 2025</a:t>
            </a:r>
            <a:endParaRPr lang="en-GB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8FBE8E8-42C3-B7FF-3055-70C1A8C6934F}"/>
              </a:ext>
            </a:extLst>
          </p:cNvPr>
          <p:cNvSpPr txBox="1">
            <a:spLocks/>
          </p:cNvSpPr>
          <p:nvPr/>
        </p:nvSpPr>
        <p:spPr>
          <a:xfrm>
            <a:off x="8325854" y="3744885"/>
            <a:ext cx="2821718" cy="5818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lang="en-GB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April 2025 to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lang="en-GB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March 2026</a:t>
            </a:r>
            <a:endParaRPr lang="en-GB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519D02-0855-CDE6-C255-5B47C5270494}"/>
              </a:ext>
            </a:extLst>
          </p:cNvPr>
          <p:cNvSpPr/>
          <p:nvPr/>
        </p:nvSpPr>
        <p:spPr>
          <a:xfrm>
            <a:off x="4353859" y="4405972"/>
            <a:ext cx="2821717" cy="18404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Eskom 2/3 debt write-off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(after 12 consecutive months)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E03F1B-D9FF-D74C-50E8-2A65B7B81F9C}"/>
              </a:ext>
            </a:extLst>
          </p:cNvPr>
          <p:cNvSpPr/>
          <p:nvPr/>
        </p:nvSpPr>
        <p:spPr>
          <a:xfrm>
            <a:off x="8325853" y="4410358"/>
            <a:ext cx="2821718" cy="18360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Eskom 3/3 debt write-off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(after 12 consecutive months)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E7F9684A-7B28-A496-3468-4DFFD8CD8EDF}"/>
              </a:ext>
            </a:extLst>
          </p:cNvPr>
          <p:cNvSpPr/>
          <p:nvPr/>
        </p:nvSpPr>
        <p:spPr>
          <a:xfrm>
            <a:off x="4353859" y="6330119"/>
            <a:ext cx="2821717" cy="318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April 2025</a:t>
            </a: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325EF48C-E5CE-1362-6D35-4339FA2BF543}"/>
              </a:ext>
            </a:extLst>
          </p:cNvPr>
          <p:cNvSpPr/>
          <p:nvPr/>
        </p:nvSpPr>
        <p:spPr>
          <a:xfrm>
            <a:off x="8325854" y="6330119"/>
            <a:ext cx="2821718" cy="318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April 2026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4DA498-2B14-2D21-6F3D-9F2C2A814B53}"/>
              </a:ext>
            </a:extLst>
          </p:cNvPr>
          <p:cNvSpPr txBox="1"/>
          <p:nvPr/>
        </p:nvSpPr>
        <p:spPr>
          <a:xfrm rot="5400000">
            <a:off x="2818685" y="3351185"/>
            <a:ext cx="1472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Met conditions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AB747-49AD-B4A9-0224-5265EC9B5490}"/>
              </a:ext>
            </a:extLst>
          </p:cNvPr>
          <p:cNvSpPr txBox="1"/>
          <p:nvPr/>
        </p:nvSpPr>
        <p:spPr>
          <a:xfrm rot="5400000">
            <a:off x="6996211" y="5078639"/>
            <a:ext cx="1472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Met conditions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091B279-BC30-FBBC-E255-582E44A9C3AA}"/>
              </a:ext>
            </a:extLst>
          </p:cNvPr>
          <p:cNvSpPr txBox="1">
            <a:spLocks/>
          </p:cNvSpPr>
          <p:nvPr/>
        </p:nvSpPr>
        <p:spPr>
          <a:xfrm>
            <a:off x="529390" y="3758464"/>
            <a:ext cx="2951280" cy="5513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lang="en-GB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April 2023 to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lang="en-GB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March 2024</a:t>
            </a:r>
            <a:endParaRPr lang="en-GB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C17165-758A-CECB-30DF-14AA0A55F563}"/>
              </a:ext>
            </a:extLst>
          </p:cNvPr>
          <p:cNvSpPr/>
          <p:nvPr/>
        </p:nvSpPr>
        <p:spPr>
          <a:xfrm>
            <a:off x="1361576" y="3281439"/>
            <a:ext cx="2139488" cy="3797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endParaRPr lang="en-US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lvl="0" algn="ctr" defTabSz="457200">
              <a:defRPr/>
            </a:pPr>
            <a:r>
              <a:rPr lang="en-US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Meet conditions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CD6F6D8-F8FE-5838-9083-B9AEE5BDE30A}"/>
              </a:ext>
            </a:extLst>
          </p:cNvPr>
          <p:cNvSpPr/>
          <p:nvPr/>
        </p:nvSpPr>
        <p:spPr>
          <a:xfrm>
            <a:off x="529389" y="6329231"/>
            <a:ext cx="2951280" cy="3195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April 2024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3E2536-F914-072D-9BA2-F88CDE92B8A7}"/>
              </a:ext>
            </a:extLst>
          </p:cNvPr>
          <p:cNvSpPr/>
          <p:nvPr/>
        </p:nvSpPr>
        <p:spPr>
          <a:xfrm>
            <a:off x="549785" y="4405973"/>
            <a:ext cx="2951280" cy="18404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Eskom 1/3 debt write-off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(after 12 consecutive months)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36BFC8-B336-637F-C3DA-DB9F6A234DA1}"/>
              </a:ext>
            </a:extLst>
          </p:cNvPr>
          <p:cNvSpPr/>
          <p:nvPr/>
        </p:nvSpPr>
        <p:spPr>
          <a:xfrm>
            <a:off x="529389" y="2600893"/>
            <a:ext cx="2971675" cy="5787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Year 1</a:t>
            </a:r>
            <a:endParaRPr lang="en-US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8101F5-5877-BCD3-7814-A6021E1FD547}"/>
              </a:ext>
            </a:extLst>
          </p:cNvPr>
          <p:cNvSpPr txBox="1"/>
          <p:nvPr/>
        </p:nvSpPr>
        <p:spPr>
          <a:xfrm rot="5400000">
            <a:off x="3062459" y="5039234"/>
            <a:ext cx="1472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Met conditions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304FA1-C36E-3875-CF75-A8A50C913067}"/>
              </a:ext>
            </a:extLst>
          </p:cNvPr>
          <p:cNvSpPr/>
          <p:nvPr/>
        </p:nvSpPr>
        <p:spPr>
          <a:xfrm>
            <a:off x="8325853" y="2604862"/>
            <a:ext cx="2821718" cy="5787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Year 3</a:t>
            </a:r>
            <a:endParaRPr lang="en-US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FDB5C7-A16A-84BE-2E64-FA97D5909642}"/>
              </a:ext>
            </a:extLst>
          </p:cNvPr>
          <p:cNvSpPr/>
          <p:nvPr/>
        </p:nvSpPr>
        <p:spPr>
          <a:xfrm>
            <a:off x="4353859" y="2604862"/>
            <a:ext cx="2821717" cy="5787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Year 2</a:t>
            </a:r>
            <a:endParaRPr lang="en-US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2C7845-F32A-07C8-EE25-F4804D792A1C}"/>
              </a:ext>
            </a:extLst>
          </p:cNvPr>
          <p:cNvSpPr/>
          <p:nvPr/>
        </p:nvSpPr>
        <p:spPr>
          <a:xfrm>
            <a:off x="529389" y="3284828"/>
            <a:ext cx="10618182" cy="374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endParaRPr lang="en-US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lvl="0" algn="ctr" defTabSz="457200">
              <a:defRPr/>
            </a:pPr>
            <a:r>
              <a:rPr lang="en-US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Incentive - </a:t>
            </a:r>
            <a:r>
              <a:rPr lang="en-US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Municipality complies with conditions for 12 consecutive months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7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3121</Words>
  <Application>Microsoft Office PowerPoint</Application>
  <PresentationFormat>Widescreen</PresentationFormat>
  <Paragraphs>342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Brush Script MT</vt:lpstr>
      <vt:lpstr>Calibri</vt:lpstr>
      <vt:lpstr>Calibri Light</vt:lpstr>
      <vt:lpstr>Century Gothic</vt:lpstr>
      <vt:lpstr>Courier New</vt:lpstr>
      <vt:lpstr>Wingdings</vt:lpstr>
      <vt:lpstr>Office Theme</vt:lpstr>
      <vt:lpstr>Municipal debt Relief </vt:lpstr>
      <vt:lpstr>MUNICIPALITY INABILITY TO PAY CREDITORS (INCLUDING ESKOM)</vt:lpstr>
      <vt:lpstr>THE MUNICIPAL DEBT SPIRAL HISTORY</vt:lpstr>
      <vt:lpstr>THE PACKAGE OF MUNICIPAL DEBT RELIEF…</vt:lpstr>
      <vt:lpstr>MUNICIPAL DEBT RELIEF IS CONDITIONAL AND CONSISTS OF FOUR ELEMENTS -</vt:lpstr>
      <vt:lpstr>MUNICIPAL DEBT RELIEF IS CONDITIONAL</vt:lpstr>
      <vt:lpstr>IF THE MUNI FAILS TO COMPLY WITH THE CONDITIONS</vt:lpstr>
      <vt:lpstr>MUNICIPAL DEBT RELIEF: PROCESSING OF APPLICATIONS</vt:lpstr>
      <vt:lpstr>THE BENEFITS OF MUNICIPAL DEBT RELIEF </vt:lpstr>
      <vt:lpstr>MUNICIPAL DEBT RELIEF IS CONDITIONAL</vt:lpstr>
      <vt:lpstr>MFMA CIRCULAR NO. 124</vt:lpstr>
      <vt:lpstr>CONDITION 6.1 </vt:lpstr>
      <vt:lpstr>CONDITION 6.2 </vt:lpstr>
      <vt:lpstr>CONDITION 6.2 (CONT.)</vt:lpstr>
      <vt:lpstr>CONDITION 6.3 </vt:lpstr>
      <vt:lpstr>CONDITION 6.4 </vt:lpstr>
      <vt:lpstr>CONDITION 6.5 </vt:lpstr>
      <vt:lpstr>CONDITION 6.6 </vt:lpstr>
      <vt:lpstr>CONDITION 6.7 </vt:lpstr>
      <vt:lpstr>CONDITION 6.8 </vt:lpstr>
      <vt:lpstr>CONDITION 6.9 </vt:lpstr>
      <vt:lpstr>CONDITION 6.9 (CONT.) </vt:lpstr>
      <vt:lpstr>CONDITION 6.9 (CONT.) </vt:lpstr>
      <vt:lpstr>CONDITION 6.11 </vt:lpstr>
      <vt:lpstr>CONDITION 6.12 </vt:lpstr>
      <vt:lpstr>CONDITION 6.13 </vt:lpstr>
      <vt:lpstr>CONDITION 6.14 </vt:lpstr>
      <vt:lpstr>BUDGETING FOR MUNICIPAL DEBT RELIEF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Ntsakisi Ramunasi</cp:lastModifiedBy>
  <cp:revision>2</cp:revision>
  <dcterms:created xsi:type="dcterms:W3CDTF">2017-06-12T08:43:34Z</dcterms:created>
  <dcterms:modified xsi:type="dcterms:W3CDTF">2023-05-03T10:07:42Z</dcterms:modified>
</cp:coreProperties>
</file>